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4" r:id="rId4"/>
    <p:sldId id="257" r:id="rId5"/>
    <p:sldId id="258" r:id="rId6"/>
    <p:sldId id="259" r:id="rId7"/>
    <p:sldId id="262" r:id="rId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2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5.svg"/><Relationship Id="rId2" Type="http://schemas.openxmlformats.org/officeDocument/2006/relationships/image" Target="../media/image22.svg"/><Relationship Id="rId1" Type="http://schemas.openxmlformats.org/officeDocument/2006/relationships/image" Target="../media/image5.png"/><Relationship Id="rId6" Type="http://schemas.openxmlformats.org/officeDocument/2006/relationships/image" Target="../media/image23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2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2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0.svg"/><Relationship Id="rId2" Type="http://schemas.openxmlformats.org/officeDocument/2006/relationships/image" Target="../media/image27.svg"/><Relationship Id="rId1" Type="http://schemas.openxmlformats.org/officeDocument/2006/relationships/image" Target="../media/image5.png"/><Relationship Id="rId6" Type="http://schemas.openxmlformats.org/officeDocument/2006/relationships/image" Target="../media/image28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29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5.svg"/><Relationship Id="rId2" Type="http://schemas.openxmlformats.org/officeDocument/2006/relationships/image" Target="../media/image22.svg"/><Relationship Id="rId1" Type="http://schemas.openxmlformats.org/officeDocument/2006/relationships/image" Target="../media/image5.png"/><Relationship Id="rId6" Type="http://schemas.openxmlformats.org/officeDocument/2006/relationships/image" Target="../media/image23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2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2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0.svg"/><Relationship Id="rId2" Type="http://schemas.openxmlformats.org/officeDocument/2006/relationships/image" Target="../media/image27.svg"/><Relationship Id="rId1" Type="http://schemas.openxmlformats.org/officeDocument/2006/relationships/image" Target="../media/image5.png"/><Relationship Id="rId6" Type="http://schemas.openxmlformats.org/officeDocument/2006/relationships/image" Target="../media/image28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29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5EE206-2D38-4C05-86EA-53346ACB7EB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A79CF75-12B2-4BE2-8191-B68EE7534FC6}">
      <dgm:prSet/>
      <dgm:spPr/>
      <dgm:t>
        <a:bodyPr/>
        <a:lstStyle/>
        <a:p>
          <a:r>
            <a:rPr lang="en-US" dirty="0"/>
            <a:t>Height: 8’ Tall</a:t>
          </a:r>
        </a:p>
      </dgm:t>
    </dgm:pt>
    <dgm:pt modelId="{7B2165DB-7D54-484D-B03E-960024A22482}" type="parTrans" cxnId="{DEBDB1DA-A76B-42B6-99F0-C7CE1585E654}">
      <dgm:prSet/>
      <dgm:spPr/>
      <dgm:t>
        <a:bodyPr/>
        <a:lstStyle/>
        <a:p>
          <a:endParaRPr lang="en-US"/>
        </a:p>
      </dgm:t>
    </dgm:pt>
    <dgm:pt modelId="{25A51D10-CDAE-4450-8673-BFFB00431EC8}" type="sibTrans" cxnId="{DEBDB1DA-A76B-42B6-99F0-C7CE1585E654}">
      <dgm:prSet/>
      <dgm:spPr/>
      <dgm:t>
        <a:bodyPr/>
        <a:lstStyle/>
        <a:p>
          <a:endParaRPr lang="en-US"/>
        </a:p>
      </dgm:t>
    </dgm:pt>
    <dgm:pt modelId="{690B8025-38F8-4BD5-A378-6E6FD140704C}">
      <dgm:prSet/>
      <dgm:spPr/>
      <dgm:t>
        <a:bodyPr/>
        <a:lstStyle/>
        <a:p>
          <a:r>
            <a:rPr lang="en-US" dirty="0"/>
            <a:t>Weight: 17 Pounds</a:t>
          </a:r>
        </a:p>
      </dgm:t>
    </dgm:pt>
    <dgm:pt modelId="{C553311C-1468-4B37-821C-0CFA4EE215C7}" type="parTrans" cxnId="{44711216-C8E3-4BE9-AD8B-8E344B4257B7}">
      <dgm:prSet/>
      <dgm:spPr/>
      <dgm:t>
        <a:bodyPr/>
        <a:lstStyle/>
        <a:p>
          <a:endParaRPr lang="en-US"/>
        </a:p>
      </dgm:t>
    </dgm:pt>
    <dgm:pt modelId="{A4020905-A942-4D32-9111-3D0D8A9856DA}" type="sibTrans" cxnId="{44711216-C8E3-4BE9-AD8B-8E344B4257B7}">
      <dgm:prSet/>
      <dgm:spPr/>
      <dgm:t>
        <a:bodyPr/>
        <a:lstStyle/>
        <a:p>
          <a:endParaRPr lang="en-US"/>
        </a:p>
      </dgm:t>
    </dgm:pt>
    <dgm:pt modelId="{21764AC3-6EA7-49ED-9A93-DB1637F2A765}">
      <dgm:prSet/>
      <dgm:spPr/>
      <dgm:t>
        <a:bodyPr/>
        <a:lstStyle/>
        <a:p>
          <a:r>
            <a:rPr lang="en-US" dirty="0"/>
            <a:t>Wattage: 216 Watts</a:t>
          </a:r>
        </a:p>
      </dgm:t>
    </dgm:pt>
    <dgm:pt modelId="{CEF3658A-5CAC-4115-A7E1-2221AF846344}" type="parTrans" cxnId="{6CFB2E93-1E52-4CCD-AD80-E7675929B8F1}">
      <dgm:prSet/>
      <dgm:spPr/>
      <dgm:t>
        <a:bodyPr/>
        <a:lstStyle/>
        <a:p>
          <a:endParaRPr lang="en-US"/>
        </a:p>
      </dgm:t>
    </dgm:pt>
    <dgm:pt modelId="{41A8245E-34A1-456D-86D7-EBD382A2DB89}" type="sibTrans" cxnId="{6CFB2E93-1E52-4CCD-AD80-E7675929B8F1}">
      <dgm:prSet/>
      <dgm:spPr/>
      <dgm:t>
        <a:bodyPr/>
        <a:lstStyle/>
        <a:p>
          <a:endParaRPr lang="en-US"/>
        </a:p>
      </dgm:t>
    </dgm:pt>
    <dgm:pt modelId="{76AA26DA-4D84-460D-84FE-9924DD7BD06F}">
      <dgm:prSet/>
      <dgm:spPr/>
      <dgm:t>
        <a:bodyPr/>
        <a:lstStyle/>
        <a:p>
          <a:r>
            <a:rPr lang="en-US"/>
            <a:t>Voltage: 120V AC</a:t>
          </a:r>
        </a:p>
      </dgm:t>
    </dgm:pt>
    <dgm:pt modelId="{78643659-8888-40A0-BD07-A44B8B342101}" type="parTrans" cxnId="{4FBFE70E-0BF6-44C8-A955-D61DDDA7E3FC}">
      <dgm:prSet/>
      <dgm:spPr/>
      <dgm:t>
        <a:bodyPr/>
        <a:lstStyle/>
        <a:p>
          <a:endParaRPr lang="en-US"/>
        </a:p>
      </dgm:t>
    </dgm:pt>
    <dgm:pt modelId="{298F85B2-D6A8-49D6-8F74-7DFC86F88FC9}" type="sibTrans" cxnId="{4FBFE70E-0BF6-44C8-A955-D61DDDA7E3FC}">
      <dgm:prSet/>
      <dgm:spPr/>
      <dgm:t>
        <a:bodyPr/>
        <a:lstStyle/>
        <a:p>
          <a:endParaRPr lang="en-US"/>
        </a:p>
      </dgm:t>
    </dgm:pt>
    <dgm:pt modelId="{1DC12D1E-6B5C-4074-BA77-B0557FDDB2EF}">
      <dgm:prSet/>
      <dgm:spPr/>
      <dgm:t>
        <a:bodyPr/>
        <a:lstStyle/>
        <a:p>
          <a:r>
            <a:rPr lang="en-US" dirty="0"/>
            <a:t>Output: 18,000 Lumens</a:t>
          </a:r>
        </a:p>
      </dgm:t>
    </dgm:pt>
    <dgm:pt modelId="{FF913331-A03B-4BED-B34C-4D8B18B5381C}" type="parTrans" cxnId="{688214DA-6EE9-4780-B961-6E98525B22DF}">
      <dgm:prSet/>
      <dgm:spPr/>
      <dgm:t>
        <a:bodyPr/>
        <a:lstStyle/>
        <a:p>
          <a:endParaRPr lang="en-US"/>
        </a:p>
      </dgm:t>
    </dgm:pt>
    <dgm:pt modelId="{1ABABF71-CEF3-4A58-A4E0-AA7EE595E9CB}" type="sibTrans" cxnId="{688214DA-6EE9-4780-B961-6E98525B22DF}">
      <dgm:prSet/>
      <dgm:spPr/>
      <dgm:t>
        <a:bodyPr/>
        <a:lstStyle/>
        <a:p>
          <a:endParaRPr lang="en-US"/>
        </a:p>
      </dgm:t>
    </dgm:pt>
    <dgm:pt modelId="{CE698A51-2C7A-4319-8D73-C2FE85C0F60F}">
      <dgm:prSet/>
      <dgm:spPr/>
      <dgm:t>
        <a:bodyPr/>
        <a:lstStyle/>
        <a:p>
          <a:r>
            <a:rPr lang="en-US" dirty="0"/>
            <a:t>Area: 4000 Square Feet</a:t>
          </a:r>
        </a:p>
      </dgm:t>
    </dgm:pt>
    <dgm:pt modelId="{4A80BA46-C5E6-4AD9-B4F0-F3F1801E3C79}" type="parTrans" cxnId="{00BE8ADD-9625-4D76-A78D-3BDCDD21DE9B}">
      <dgm:prSet/>
      <dgm:spPr/>
      <dgm:t>
        <a:bodyPr/>
        <a:lstStyle/>
        <a:p>
          <a:endParaRPr lang="en-US"/>
        </a:p>
      </dgm:t>
    </dgm:pt>
    <dgm:pt modelId="{BF9D47F0-9C6D-4E59-BF20-45B7D255FA2A}" type="sibTrans" cxnId="{00BE8ADD-9625-4D76-A78D-3BDCDD21DE9B}">
      <dgm:prSet/>
      <dgm:spPr/>
      <dgm:t>
        <a:bodyPr/>
        <a:lstStyle/>
        <a:p>
          <a:endParaRPr lang="en-US"/>
        </a:p>
      </dgm:t>
    </dgm:pt>
    <dgm:pt modelId="{30549E16-FEAD-4BB9-BAF5-9BA508243A56}">
      <dgm:prSet/>
      <dgm:spPr/>
      <dgm:t>
        <a:bodyPr/>
        <a:lstStyle/>
        <a:p>
          <a:r>
            <a:rPr lang="en-US" dirty="0"/>
            <a:t>Footprint: 18” x 18” x 9”</a:t>
          </a:r>
        </a:p>
      </dgm:t>
    </dgm:pt>
    <dgm:pt modelId="{1F684173-5013-4763-86E9-6A9B5698BF80}" type="parTrans" cxnId="{1D688F4E-4BDA-4BB8-9598-03591E211A6E}">
      <dgm:prSet/>
      <dgm:spPr/>
      <dgm:t>
        <a:bodyPr/>
        <a:lstStyle/>
        <a:p>
          <a:endParaRPr lang="en-US"/>
        </a:p>
      </dgm:t>
    </dgm:pt>
    <dgm:pt modelId="{0EFF1E4A-BAFC-4197-9729-9D46E754C606}" type="sibTrans" cxnId="{1D688F4E-4BDA-4BB8-9598-03591E211A6E}">
      <dgm:prSet/>
      <dgm:spPr/>
      <dgm:t>
        <a:bodyPr/>
        <a:lstStyle/>
        <a:p>
          <a:endParaRPr lang="en-US"/>
        </a:p>
      </dgm:t>
    </dgm:pt>
    <dgm:pt modelId="{02054588-E03B-4A55-9547-FC4BFDD11D11}" type="pres">
      <dgm:prSet presAssocID="{395EE206-2D38-4C05-86EA-53346ACB7EBF}" presName="root" presStyleCnt="0">
        <dgm:presLayoutVars>
          <dgm:dir/>
          <dgm:resizeHandles val="exact"/>
        </dgm:presLayoutVars>
      </dgm:prSet>
      <dgm:spPr/>
    </dgm:pt>
    <dgm:pt modelId="{0CC56840-0CA8-4AED-8AF9-569C16021798}" type="pres">
      <dgm:prSet presAssocID="{0A79CF75-12B2-4BE2-8191-B68EE7534FC6}" presName="compNode" presStyleCnt="0"/>
      <dgm:spPr/>
    </dgm:pt>
    <dgm:pt modelId="{596A4E53-69E8-4B1A-9EE9-237C4AF2A82A}" type="pres">
      <dgm:prSet presAssocID="{0A79CF75-12B2-4BE2-8191-B68EE7534FC6}" presName="bgRect" presStyleLbl="bgShp" presStyleIdx="0" presStyleCnt="7" custLinFactNeighborX="387" custLinFactNeighborY="2097"/>
      <dgm:spPr/>
    </dgm:pt>
    <dgm:pt modelId="{FF4EBF95-9A00-4FDD-9959-02D73610154D}" type="pres">
      <dgm:prSet presAssocID="{0A79CF75-12B2-4BE2-8191-B68EE7534FC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D9B47756-2A5B-45F2-9CD6-2155C03DAD40}" type="pres">
      <dgm:prSet presAssocID="{0A79CF75-12B2-4BE2-8191-B68EE7534FC6}" presName="spaceRect" presStyleCnt="0"/>
      <dgm:spPr/>
    </dgm:pt>
    <dgm:pt modelId="{B5B7F936-09D9-457E-AC2B-E45FAD7C2F00}" type="pres">
      <dgm:prSet presAssocID="{0A79CF75-12B2-4BE2-8191-B68EE7534FC6}" presName="parTx" presStyleLbl="revTx" presStyleIdx="0" presStyleCnt="7">
        <dgm:presLayoutVars>
          <dgm:chMax val="0"/>
          <dgm:chPref val="0"/>
        </dgm:presLayoutVars>
      </dgm:prSet>
      <dgm:spPr/>
    </dgm:pt>
    <dgm:pt modelId="{8EB54892-8B1B-4977-9724-860B4191635C}" type="pres">
      <dgm:prSet presAssocID="{25A51D10-CDAE-4450-8673-BFFB00431EC8}" presName="sibTrans" presStyleCnt="0"/>
      <dgm:spPr/>
    </dgm:pt>
    <dgm:pt modelId="{3C9720F7-6F8D-41E0-BB9A-FE85887ED301}" type="pres">
      <dgm:prSet presAssocID="{690B8025-38F8-4BD5-A378-6E6FD140704C}" presName="compNode" presStyleCnt="0"/>
      <dgm:spPr/>
    </dgm:pt>
    <dgm:pt modelId="{FAD7B5BA-DA75-45AD-8C33-DE0C66D9BD99}" type="pres">
      <dgm:prSet presAssocID="{690B8025-38F8-4BD5-A378-6E6FD140704C}" presName="bgRect" presStyleLbl="bgShp" presStyleIdx="1" presStyleCnt="7"/>
      <dgm:spPr/>
    </dgm:pt>
    <dgm:pt modelId="{F5D2C2CC-AEFC-45BF-AB2B-F15767D39EE5}" type="pres">
      <dgm:prSet presAssocID="{690B8025-38F8-4BD5-A378-6E6FD140704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"/>
        </a:ext>
      </dgm:extLst>
    </dgm:pt>
    <dgm:pt modelId="{F9FD63D0-29C6-4041-8085-7A4726E53936}" type="pres">
      <dgm:prSet presAssocID="{690B8025-38F8-4BD5-A378-6E6FD140704C}" presName="spaceRect" presStyleCnt="0"/>
      <dgm:spPr/>
    </dgm:pt>
    <dgm:pt modelId="{60EFA371-27E7-4BA7-835B-32ADFC1EA84C}" type="pres">
      <dgm:prSet presAssocID="{690B8025-38F8-4BD5-A378-6E6FD140704C}" presName="parTx" presStyleLbl="revTx" presStyleIdx="1" presStyleCnt="7">
        <dgm:presLayoutVars>
          <dgm:chMax val="0"/>
          <dgm:chPref val="0"/>
        </dgm:presLayoutVars>
      </dgm:prSet>
      <dgm:spPr/>
    </dgm:pt>
    <dgm:pt modelId="{38A2E2DB-322C-4B5A-9E46-6D4E175BB78A}" type="pres">
      <dgm:prSet presAssocID="{A4020905-A942-4D32-9111-3D0D8A9856DA}" presName="sibTrans" presStyleCnt="0"/>
      <dgm:spPr/>
    </dgm:pt>
    <dgm:pt modelId="{AD59C4F9-FA06-4A05-867E-DB9C72CAFDFA}" type="pres">
      <dgm:prSet presAssocID="{21764AC3-6EA7-49ED-9A93-DB1637F2A765}" presName="compNode" presStyleCnt="0"/>
      <dgm:spPr/>
    </dgm:pt>
    <dgm:pt modelId="{7EDA1658-166D-486C-B2AB-16E3547F338C}" type="pres">
      <dgm:prSet presAssocID="{21764AC3-6EA7-49ED-9A93-DB1637F2A765}" presName="bgRect" presStyleLbl="bgShp" presStyleIdx="2" presStyleCnt="7"/>
      <dgm:spPr/>
    </dgm:pt>
    <dgm:pt modelId="{17479785-CA78-43BD-9DFF-57678C84E7D4}" type="pres">
      <dgm:prSet presAssocID="{21764AC3-6EA7-49ED-9A93-DB1637F2A76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 bolt"/>
        </a:ext>
      </dgm:extLst>
    </dgm:pt>
    <dgm:pt modelId="{232DD46C-B3AC-400A-AA60-778483BF6F13}" type="pres">
      <dgm:prSet presAssocID="{21764AC3-6EA7-49ED-9A93-DB1637F2A765}" presName="spaceRect" presStyleCnt="0"/>
      <dgm:spPr/>
    </dgm:pt>
    <dgm:pt modelId="{5F5B73BF-B4B3-4392-9FC0-3B3248911E62}" type="pres">
      <dgm:prSet presAssocID="{21764AC3-6EA7-49ED-9A93-DB1637F2A765}" presName="parTx" presStyleLbl="revTx" presStyleIdx="2" presStyleCnt="7">
        <dgm:presLayoutVars>
          <dgm:chMax val="0"/>
          <dgm:chPref val="0"/>
        </dgm:presLayoutVars>
      </dgm:prSet>
      <dgm:spPr/>
    </dgm:pt>
    <dgm:pt modelId="{54BBD70A-2294-4E9B-8371-1EAF450606E4}" type="pres">
      <dgm:prSet presAssocID="{41A8245E-34A1-456D-86D7-EBD382A2DB89}" presName="sibTrans" presStyleCnt="0"/>
      <dgm:spPr/>
    </dgm:pt>
    <dgm:pt modelId="{637ADCB9-2786-41C5-AD49-C81024D72DB7}" type="pres">
      <dgm:prSet presAssocID="{76AA26DA-4D84-460D-84FE-9924DD7BD06F}" presName="compNode" presStyleCnt="0"/>
      <dgm:spPr/>
    </dgm:pt>
    <dgm:pt modelId="{51EC21DF-6EB6-492F-A920-BB06E9D2F200}" type="pres">
      <dgm:prSet presAssocID="{76AA26DA-4D84-460D-84FE-9924DD7BD06F}" presName="bgRect" presStyleLbl="bgShp" presStyleIdx="3" presStyleCnt="7"/>
      <dgm:spPr/>
    </dgm:pt>
    <dgm:pt modelId="{AA716392-2501-44DE-9566-4C89162DB24F}" type="pres">
      <dgm:prSet presAssocID="{76AA26DA-4D84-460D-84FE-9924DD7BD06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89621749-A2F6-438B-B484-6634B668816D}" type="pres">
      <dgm:prSet presAssocID="{76AA26DA-4D84-460D-84FE-9924DD7BD06F}" presName="spaceRect" presStyleCnt="0"/>
      <dgm:spPr/>
    </dgm:pt>
    <dgm:pt modelId="{AC723887-80FF-4F2E-946B-B620FDE54139}" type="pres">
      <dgm:prSet presAssocID="{76AA26DA-4D84-460D-84FE-9924DD7BD06F}" presName="parTx" presStyleLbl="revTx" presStyleIdx="3" presStyleCnt="7">
        <dgm:presLayoutVars>
          <dgm:chMax val="0"/>
          <dgm:chPref val="0"/>
        </dgm:presLayoutVars>
      </dgm:prSet>
      <dgm:spPr/>
    </dgm:pt>
    <dgm:pt modelId="{E0677A58-14B7-4285-9CB5-D214636CDEE4}" type="pres">
      <dgm:prSet presAssocID="{298F85B2-D6A8-49D6-8F74-7DFC86F88FC9}" presName="sibTrans" presStyleCnt="0"/>
      <dgm:spPr/>
    </dgm:pt>
    <dgm:pt modelId="{9BB092A5-5C64-43B7-BE2B-34FE22840324}" type="pres">
      <dgm:prSet presAssocID="{1DC12D1E-6B5C-4074-BA77-B0557FDDB2EF}" presName="compNode" presStyleCnt="0"/>
      <dgm:spPr/>
    </dgm:pt>
    <dgm:pt modelId="{2B8DC603-8CA9-4572-BE16-D10F57DE0600}" type="pres">
      <dgm:prSet presAssocID="{1DC12D1E-6B5C-4074-BA77-B0557FDDB2EF}" presName="bgRect" presStyleLbl="bgShp" presStyleIdx="4" presStyleCnt="7"/>
      <dgm:spPr/>
    </dgm:pt>
    <dgm:pt modelId="{73E18483-5F72-4413-951C-046439451479}" type="pres">
      <dgm:prSet presAssocID="{1DC12D1E-6B5C-4074-BA77-B0557FDDB2E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38BCB67-5ECE-40D3-B808-494E0BCC6804}" type="pres">
      <dgm:prSet presAssocID="{1DC12D1E-6B5C-4074-BA77-B0557FDDB2EF}" presName="spaceRect" presStyleCnt="0"/>
      <dgm:spPr/>
    </dgm:pt>
    <dgm:pt modelId="{4DDFCE42-A0B3-48BD-934C-3F11DB9C8678}" type="pres">
      <dgm:prSet presAssocID="{1DC12D1E-6B5C-4074-BA77-B0557FDDB2EF}" presName="parTx" presStyleLbl="revTx" presStyleIdx="4" presStyleCnt="7">
        <dgm:presLayoutVars>
          <dgm:chMax val="0"/>
          <dgm:chPref val="0"/>
        </dgm:presLayoutVars>
      </dgm:prSet>
      <dgm:spPr/>
    </dgm:pt>
    <dgm:pt modelId="{1FEF4FFC-1F51-4602-A817-D17240D5BF7A}" type="pres">
      <dgm:prSet presAssocID="{1ABABF71-CEF3-4A58-A4E0-AA7EE595E9CB}" presName="sibTrans" presStyleCnt="0"/>
      <dgm:spPr/>
    </dgm:pt>
    <dgm:pt modelId="{CC3EE6FF-782D-4ECB-B803-68BB55338B3B}" type="pres">
      <dgm:prSet presAssocID="{CE698A51-2C7A-4319-8D73-C2FE85C0F60F}" presName="compNode" presStyleCnt="0"/>
      <dgm:spPr/>
    </dgm:pt>
    <dgm:pt modelId="{B22DE69B-A9CA-45C1-821A-41C9106658D0}" type="pres">
      <dgm:prSet presAssocID="{CE698A51-2C7A-4319-8D73-C2FE85C0F60F}" presName="bgRect" presStyleLbl="bgShp" presStyleIdx="5" presStyleCnt="7"/>
      <dgm:spPr/>
    </dgm:pt>
    <dgm:pt modelId="{57AF71DE-6DDA-4861-B274-80944F74E3A1}" type="pres">
      <dgm:prSet presAssocID="{CE698A51-2C7A-4319-8D73-C2FE85C0F60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thernet"/>
        </a:ext>
      </dgm:extLst>
    </dgm:pt>
    <dgm:pt modelId="{7ABEB4E2-BE6F-477B-988B-7EB568E2BDF6}" type="pres">
      <dgm:prSet presAssocID="{CE698A51-2C7A-4319-8D73-C2FE85C0F60F}" presName="spaceRect" presStyleCnt="0"/>
      <dgm:spPr/>
    </dgm:pt>
    <dgm:pt modelId="{B3795C44-79DA-401D-9AD6-8890C0CF334D}" type="pres">
      <dgm:prSet presAssocID="{CE698A51-2C7A-4319-8D73-C2FE85C0F60F}" presName="parTx" presStyleLbl="revTx" presStyleIdx="5" presStyleCnt="7">
        <dgm:presLayoutVars>
          <dgm:chMax val="0"/>
          <dgm:chPref val="0"/>
        </dgm:presLayoutVars>
      </dgm:prSet>
      <dgm:spPr/>
    </dgm:pt>
    <dgm:pt modelId="{86DDA45B-FE63-4130-B6AE-A731979C97EB}" type="pres">
      <dgm:prSet presAssocID="{BF9D47F0-9C6D-4E59-BF20-45B7D255FA2A}" presName="sibTrans" presStyleCnt="0"/>
      <dgm:spPr/>
    </dgm:pt>
    <dgm:pt modelId="{535BAD05-34F5-47A7-968C-C8F281E6C173}" type="pres">
      <dgm:prSet presAssocID="{30549E16-FEAD-4BB9-BAF5-9BA508243A56}" presName="compNode" presStyleCnt="0"/>
      <dgm:spPr/>
    </dgm:pt>
    <dgm:pt modelId="{3A540DB3-61D3-4FE4-B8F7-EF1F9729C13C}" type="pres">
      <dgm:prSet presAssocID="{30549E16-FEAD-4BB9-BAF5-9BA508243A56}" presName="bgRect" presStyleLbl="bgShp" presStyleIdx="6" presStyleCnt="7"/>
      <dgm:spPr/>
    </dgm:pt>
    <dgm:pt modelId="{8B500FD8-5067-4680-8ACA-3A585EDC1A8B}" type="pres">
      <dgm:prSet presAssocID="{30549E16-FEAD-4BB9-BAF5-9BA508243A5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e footprints"/>
        </a:ext>
      </dgm:extLst>
    </dgm:pt>
    <dgm:pt modelId="{491A76D1-477D-407E-80F5-D6370A29103D}" type="pres">
      <dgm:prSet presAssocID="{30549E16-FEAD-4BB9-BAF5-9BA508243A56}" presName="spaceRect" presStyleCnt="0"/>
      <dgm:spPr/>
    </dgm:pt>
    <dgm:pt modelId="{420D140E-59B2-42B1-9E10-9B1ADE39792C}" type="pres">
      <dgm:prSet presAssocID="{30549E16-FEAD-4BB9-BAF5-9BA508243A56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1E6CBA0B-A27B-4F18-A32C-99E19820A489}" type="presOf" srcId="{CE698A51-2C7A-4319-8D73-C2FE85C0F60F}" destId="{B3795C44-79DA-401D-9AD6-8890C0CF334D}" srcOrd="0" destOrd="0" presId="urn:microsoft.com/office/officeart/2018/2/layout/IconVerticalSolidList"/>
    <dgm:cxn modelId="{4FBFE70E-0BF6-44C8-A955-D61DDDA7E3FC}" srcId="{395EE206-2D38-4C05-86EA-53346ACB7EBF}" destId="{76AA26DA-4D84-460D-84FE-9924DD7BD06F}" srcOrd="3" destOrd="0" parTransId="{78643659-8888-40A0-BD07-A44B8B342101}" sibTransId="{298F85B2-D6A8-49D6-8F74-7DFC86F88FC9}"/>
    <dgm:cxn modelId="{44711216-C8E3-4BE9-AD8B-8E344B4257B7}" srcId="{395EE206-2D38-4C05-86EA-53346ACB7EBF}" destId="{690B8025-38F8-4BD5-A378-6E6FD140704C}" srcOrd="1" destOrd="0" parTransId="{C553311C-1468-4B37-821C-0CFA4EE215C7}" sibTransId="{A4020905-A942-4D32-9111-3D0D8A9856DA}"/>
    <dgm:cxn modelId="{17984F20-10BB-4BCA-A029-2C91A1136AA5}" type="presOf" srcId="{76AA26DA-4D84-460D-84FE-9924DD7BD06F}" destId="{AC723887-80FF-4F2E-946B-B620FDE54139}" srcOrd="0" destOrd="0" presId="urn:microsoft.com/office/officeart/2018/2/layout/IconVerticalSolidList"/>
    <dgm:cxn modelId="{F875C320-13B6-467A-ABB1-A7AB7E2F5FF9}" type="presOf" srcId="{395EE206-2D38-4C05-86EA-53346ACB7EBF}" destId="{02054588-E03B-4A55-9547-FC4BFDD11D11}" srcOrd="0" destOrd="0" presId="urn:microsoft.com/office/officeart/2018/2/layout/IconVerticalSolidList"/>
    <dgm:cxn modelId="{F0E43447-2593-4B8C-A4A8-4C5A5639D754}" type="presOf" srcId="{21764AC3-6EA7-49ED-9A93-DB1637F2A765}" destId="{5F5B73BF-B4B3-4392-9FC0-3B3248911E62}" srcOrd="0" destOrd="0" presId="urn:microsoft.com/office/officeart/2018/2/layout/IconVerticalSolidList"/>
    <dgm:cxn modelId="{16B71E4E-E1E9-4A63-85CF-55D9FD6D9EB3}" type="presOf" srcId="{30549E16-FEAD-4BB9-BAF5-9BA508243A56}" destId="{420D140E-59B2-42B1-9E10-9B1ADE39792C}" srcOrd="0" destOrd="0" presId="urn:microsoft.com/office/officeart/2018/2/layout/IconVerticalSolidList"/>
    <dgm:cxn modelId="{1D688F4E-4BDA-4BB8-9598-03591E211A6E}" srcId="{395EE206-2D38-4C05-86EA-53346ACB7EBF}" destId="{30549E16-FEAD-4BB9-BAF5-9BA508243A56}" srcOrd="6" destOrd="0" parTransId="{1F684173-5013-4763-86E9-6A9B5698BF80}" sibTransId="{0EFF1E4A-BAFC-4197-9729-9D46E754C606}"/>
    <dgm:cxn modelId="{6CFB2E93-1E52-4CCD-AD80-E7675929B8F1}" srcId="{395EE206-2D38-4C05-86EA-53346ACB7EBF}" destId="{21764AC3-6EA7-49ED-9A93-DB1637F2A765}" srcOrd="2" destOrd="0" parTransId="{CEF3658A-5CAC-4115-A7E1-2221AF846344}" sibTransId="{41A8245E-34A1-456D-86D7-EBD382A2DB89}"/>
    <dgm:cxn modelId="{4CB4D59E-1083-48B2-8833-1EC0518838EE}" type="presOf" srcId="{690B8025-38F8-4BD5-A378-6E6FD140704C}" destId="{60EFA371-27E7-4BA7-835B-32ADFC1EA84C}" srcOrd="0" destOrd="0" presId="urn:microsoft.com/office/officeart/2018/2/layout/IconVerticalSolidList"/>
    <dgm:cxn modelId="{688214DA-6EE9-4780-B961-6E98525B22DF}" srcId="{395EE206-2D38-4C05-86EA-53346ACB7EBF}" destId="{1DC12D1E-6B5C-4074-BA77-B0557FDDB2EF}" srcOrd="4" destOrd="0" parTransId="{FF913331-A03B-4BED-B34C-4D8B18B5381C}" sibTransId="{1ABABF71-CEF3-4A58-A4E0-AA7EE595E9CB}"/>
    <dgm:cxn modelId="{DEBDB1DA-A76B-42B6-99F0-C7CE1585E654}" srcId="{395EE206-2D38-4C05-86EA-53346ACB7EBF}" destId="{0A79CF75-12B2-4BE2-8191-B68EE7534FC6}" srcOrd="0" destOrd="0" parTransId="{7B2165DB-7D54-484D-B03E-960024A22482}" sibTransId="{25A51D10-CDAE-4450-8673-BFFB00431EC8}"/>
    <dgm:cxn modelId="{00BE8ADD-9625-4D76-A78D-3BDCDD21DE9B}" srcId="{395EE206-2D38-4C05-86EA-53346ACB7EBF}" destId="{CE698A51-2C7A-4319-8D73-C2FE85C0F60F}" srcOrd="5" destOrd="0" parTransId="{4A80BA46-C5E6-4AD9-B4F0-F3F1801E3C79}" sibTransId="{BF9D47F0-9C6D-4E59-BF20-45B7D255FA2A}"/>
    <dgm:cxn modelId="{CC4F5BE3-3625-424A-9A86-BEEF55CDC296}" type="presOf" srcId="{0A79CF75-12B2-4BE2-8191-B68EE7534FC6}" destId="{B5B7F936-09D9-457E-AC2B-E45FAD7C2F00}" srcOrd="0" destOrd="0" presId="urn:microsoft.com/office/officeart/2018/2/layout/IconVerticalSolidList"/>
    <dgm:cxn modelId="{236CC2ED-B73A-48EE-A560-DB24A8008913}" type="presOf" srcId="{1DC12D1E-6B5C-4074-BA77-B0557FDDB2EF}" destId="{4DDFCE42-A0B3-48BD-934C-3F11DB9C8678}" srcOrd="0" destOrd="0" presId="urn:microsoft.com/office/officeart/2018/2/layout/IconVerticalSolidList"/>
    <dgm:cxn modelId="{231DA7BB-8AD6-4485-9582-770C1F659E43}" type="presParOf" srcId="{02054588-E03B-4A55-9547-FC4BFDD11D11}" destId="{0CC56840-0CA8-4AED-8AF9-569C16021798}" srcOrd="0" destOrd="0" presId="urn:microsoft.com/office/officeart/2018/2/layout/IconVerticalSolidList"/>
    <dgm:cxn modelId="{3BC71DA1-950D-49DF-A3DE-66C812E747D7}" type="presParOf" srcId="{0CC56840-0CA8-4AED-8AF9-569C16021798}" destId="{596A4E53-69E8-4B1A-9EE9-237C4AF2A82A}" srcOrd="0" destOrd="0" presId="urn:microsoft.com/office/officeart/2018/2/layout/IconVerticalSolidList"/>
    <dgm:cxn modelId="{DDFCF2A5-23A2-42E6-81E1-FF77347DBDB3}" type="presParOf" srcId="{0CC56840-0CA8-4AED-8AF9-569C16021798}" destId="{FF4EBF95-9A00-4FDD-9959-02D73610154D}" srcOrd="1" destOrd="0" presId="urn:microsoft.com/office/officeart/2018/2/layout/IconVerticalSolidList"/>
    <dgm:cxn modelId="{DA071E24-DC3A-47BE-90A2-58C49A8A9221}" type="presParOf" srcId="{0CC56840-0CA8-4AED-8AF9-569C16021798}" destId="{D9B47756-2A5B-45F2-9CD6-2155C03DAD40}" srcOrd="2" destOrd="0" presId="urn:microsoft.com/office/officeart/2018/2/layout/IconVerticalSolidList"/>
    <dgm:cxn modelId="{33DBE638-2EEB-4B7A-BCAA-CE03B9DDBEDF}" type="presParOf" srcId="{0CC56840-0CA8-4AED-8AF9-569C16021798}" destId="{B5B7F936-09D9-457E-AC2B-E45FAD7C2F00}" srcOrd="3" destOrd="0" presId="urn:microsoft.com/office/officeart/2018/2/layout/IconVerticalSolidList"/>
    <dgm:cxn modelId="{BCA03EB1-C2BC-430A-91F0-B6BED28AE55D}" type="presParOf" srcId="{02054588-E03B-4A55-9547-FC4BFDD11D11}" destId="{8EB54892-8B1B-4977-9724-860B4191635C}" srcOrd="1" destOrd="0" presId="urn:microsoft.com/office/officeart/2018/2/layout/IconVerticalSolidList"/>
    <dgm:cxn modelId="{BB697F02-7ED9-4084-A4AA-06838BAC0F4F}" type="presParOf" srcId="{02054588-E03B-4A55-9547-FC4BFDD11D11}" destId="{3C9720F7-6F8D-41E0-BB9A-FE85887ED301}" srcOrd="2" destOrd="0" presId="urn:microsoft.com/office/officeart/2018/2/layout/IconVerticalSolidList"/>
    <dgm:cxn modelId="{6CC27079-B410-4F54-88ED-110BAF296762}" type="presParOf" srcId="{3C9720F7-6F8D-41E0-BB9A-FE85887ED301}" destId="{FAD7B5BA-DA75-45AD-8C33-DE0C66D9BD99}" srcOrd="0" destOrd="0" presId="urn:microsoft.com/office/officeart/2018/2/layout/IconVerticalSolidList"/>
    <dgm:cxn modelId="{C5736503-F525-417E-B8B0-225E12E453D6}" type="presParOf" srcId="{3C9720F7-6F8D-41E0-BB9A-FE85887ED301}" destId="{F5D2C2CC-AEFC-45BF-AB2B-F15767D39EE5}" srcOrd="1" destOrd="0" presId="urn:microsoft.com/office/officeart/2018/2/layout/IconVerticalSolidList"/>
    <dgm:cxn modelId="{8B36448D-3A02-452E-B216-A5D520108867}" type="presParOf" srcId="{3C9720F7-6F8D-41E0-BB9A-FE85887ED301}" destId="{F9FD63D0-29C6-4041-8085-7A4726E53936}" srcOrd="2" destOrd="0" presId="urn:microsoft.com/office/officeart/2018/2/layout/IconVerticalSolidList"/>
    <dgm:cxn modelId="{4E90653E-3A0D-4E8D-B748-527DD0C52E02}" type="presParOf" srcId="{3C9720F7-6F8D-41E0-BB9A-FE85887ED301}" destId="{60EFA371-27E7-4BA7-835B-32ADFC1EA84C}" srcOrd="3" destOrd="0" presId="urn:microsoft.com/office/officeart/2018/2/layout/IconVerticalSolidList"/>
    <dgm:cxn modelId="{5F37D7CA-E45F-4665-8A7A-C64EF036946B}" type="presParOf" srcId="{02054588-E03B-4A55-9547-FC4BFDD11D11}" destId="{38A2E2DB-322C-4B5A-9E46-6D4E175BB78A}" srcOrd="3" destOrd="0" presId="urn:microsoft.com/office/officeart/2018/2/layout/IconVerticalSolidList"/>
    <dgm:cxn modelId="{B36B9AAD-008A-45BF-B6CE-AE17DB7095EB}" type="presParOf" srcId="{02054588-E03B-4A55-9547-FC4BFDD11D11}" destId="{AD59C4F9-FA06-4A05-867E-DB9C72CAFDFA}" srcOrd="4" destOrd="0" presId="urn:microsoft.com/office/officeart/2018/2/layout/IconVerticalSolidList"/>
    <dgm:cxn modelId="{1D505C05-126D-4EC6-B906-CD0ACFB1BADB}" type="presParOf" srcId="{AD59C4F9-FA06-4A05-867E-DB9C72CAFDFA}" destId="{7EDA1658-166D-486C-B2AB-16E3547F338C}" srcOrd="0" destOrd="0" presId="urn:microsoft.com/office/officeart/2018/2/layout/IconVerticalSolidList"/>
    <dgm:cxn modelId="{FA8832E8-3830-47B6-8B28-EA656A64D967}" type="presParOf" srcId="{AD59C4F9-FA06-4A05-867E-DB9C72CAFDFA}" destId="{17479785-CA78-43BD-9DFF-57678C84E7D4}" srcOrd="1" destOrd="0" presId="urn:microsoft.com/office/officeart/2018/2/layout/IconVerticalSolidList"/>
    <dgm:cxn modelId="{15BADB21-D5D6-4FC4-8693-4908C14A2F4B}" type="presParOf" srcId="{AD59C4F9-FA06-4A05-867E-DB9C72CAFDFA}" destId="{232DD46C-B3AC-400A-AA60-778483BF6F13}" srcOrd="2" destOrd="0" presId="urn:microsoft.com/office/officeart/2018/2/layout/IconVerticalSolidList"/>
    <dgm:cxn modelId="{99AA1B5A-A665-4C5A-AFD5-1C7B6034021B}" type="presParOf" srcId="{AD59C4F9-FA06-4A05-867E-DB9C72CAFDFA}" destId="{5F5B73BF-B4B3-4392-9FC0-3B3248911E62}" srcOrd="3" destOrd="0" presId="urn:microsoft.com/office/officeart/2018/2/layout/IconVerticalSolidList"/>
    <dgm:cxn modelId="{A9EF4DAC-1E25-46C8-AA59-A49E75CBB569}" type="presParOf" srcId="{02054588-E03B-4A55-9547-FC4BFDD11D11}" destId="{54BBD70A-2294-4E9B-8371-1EAF450606E4}" srcOrd="5" destOrd="0" presId="urn:microsoft.com/office/officeart/2018/2/layout/IconVerticalSolidList"/>
    <dgm:cxn modelId="{B4A62DED-DD38-4D47-980F-0BCE58EEF63F}" type="presParOf" srcId="{02054588-E03B-4A55-9547-FC4BFDD11D11}" destId="{637ADCB9-2786-41C5-AD49-C81024D72DB7}" srcOrd="6" destOrd="0" presId="urn:microsoft.com/office/officeart/2018/2/layout/IconVerticalSolidList"/>
    <dgm:cxn modelId="{03632D35-A6EB-4148-8424-E3F2EEEE4306}" type="presParOf" srcId="{637ADCB9-2786-41C5-AD49-C81024D72DB7}" destId="{51EC21DF-6EB6-492F-A920-BB06E9D2F200}" srcOrd="0" destOrd="0" presId="urn:microsoft.com/office/officeart/2018/2/layout/IconVerticalSolidList"/>
    <dgm:cxn modelId="{49968462-6AC8-4085-B095-4CBB8BA794B4}" type="presParOf" srcId="{637ADCB9-2786-41C5-AD49-C81024D72DB7}" destId="{AA716392-2501-44DE-9566-4C89162DB24F}" srcOrd="1" destOrd="0" presId="urn:microsoft.com/office/officeart/2018/2/layout/IconVerticalSolidList"/>
    <dgm:cxn modelId="{32A098FC-8EDF-435E-B784-9F1CADD5597F}" type="presParOf" srcId="{637ADCB9-2786-41C5-AD49-C81024D72DB7}" destId="{89621749-A2F6-438B-B484-6634B668816D}" srcOrd="2" destOrd="0" presId="urn:microsoft.com/office/officeart/2018/2/layout/IconVerticalSolidList"/>
    <dgm:cxn modelId="{C808AD89-9B3A-42E2-9001-FCF8238E01BC}" type="presParOf" srcId="{637ADCB9-2786-41C5-AD49-C81024D72DB7}" destId="{AC723887-80FF-4F2E-946B-B620FDE54139}" srcOrd="3" destOrd="0" presId="urn:microsoft.com/office/officeart/2018/2/layout/IconVerticalSolidList"/>
    <dgm:cxn modelId="{7EF9D664-20B4-48A8-9F54-0E624BD9341B}" type="presParOf" srcId="{02054588-E03B-4A55-9547-FC4BFDD11D11}" destId="{E0677A58-14B7-4285-9CB5-D214636CDEE4}" srcOrd="7" destOrd="0" presId="urn:microsoft.com/office/officeart/2018/2/layout/IconVerticalSolidList"/>
    <dgm:cxn modelId="{3BB00F32-D41E-4289-B997-65BEE3C77FE5}" type="presParOf" srcId="{02054588-E03B-4A55-9547-FC4BFDD11D11}" destId="{9BB092A5-5C64-43B7-BE2B-34FE22840324}" srcOrd="8" destOrd="0" presId="urn:microsoft.com/office/officeart/2018/2/layout/IconVerticalSolidList"/>
    <dgm:cxn modelId="{B1FF7063-6EB3-4511-AEB8-632E33B0159B}" type="presParOf" srcId="{9BB092A5-5C64-43B7-BE2B-34FE22840324}" destId="{2B8DC603-8CA9-4572-BE16-D10F57DE0600}" srcOrd="0" destOrd="0" presId="urn:microsoft.com/office/officeart/2018/2/layout/IconVerticalSolidList"/>
    <dgm:cxn modelId="{E29ADE98-3FA3-4186-B5B0-6206666E8943}" type="presParOf" srcId="{9BB092A5-5C64-43B7-BE2B-34FE22840324}" destId="{73E18483-5F72-4413-951C-046439451479}" srcOrd="1" destOrd="0" presId="urn:microsoft.com/office/officeart/2018/2/layout/IconVerticalSolidList"/>
    <dgm:cxn modelId="{A613315F-2115-4B58-AC27-DD9D81314A3C}" type="presParOf" srcId="{9BB092A5-5C64-43B7-BE2B-34FE22840324}" destId="{538BCB67-5ECE-40D3-B808-494E0BCC6804}" srcOrd="2" destOrd="0" presId="urn:microsoft.com/office/officeart/2018/2/layout/IconVerticalSolidList"/>
    <dgm:cxn modelId="{3AA6EDA6-0EF0-4971-ADB1-C013D36E3F46}" type="presParOf" srcId="{9BB092A5-5C64-43B7-BE2B-34FE22840324}" destId="{4DDFCE42-A0B3-48BD-934C-3F11DB9C8678}" srcOrd="3" destOrd="0" presId="urn:microsoft.com/office/officeart/2018/2/layout/IconVerticalSolidList"/>
    <dgm:cxn modelId="{1F0112BD-223F-4AA0-816E-1E719C16AD9E}" type="presParOf" srcId="{02054588-E03B-4A55-9547-FC4BFDD11D11}" destId="{1FEF4FFC-1F51-4602-A817-D17240D5BF7A}" srcOrd="9" destOrd="0" presId="urn:microsoft.com/office/officeart/2018/2/layout/IconVerticalSolidList"/>
    <dgm:cxn modelId="{2D9BCCE1-21A7-4CB8-83AA-77113380560D}" type="presParOf" srcId="{02054588-E03B-4A55-9547-FC4BFDD11D11}" destId="{CC3EE6FF-782D-4ECB-B803-68BB55338B3B}" srcOrd="10" destOrd="0" presId="urn:microsoft.com/office/officeart/2018/2/layout/IconVerticalSolidList"/>
    <dgm:cxn modelId="{131718C3-914C-4D3C-87A6-BA47D99EAEC0}" type="presParOf" srcId="{CC3EE6FF-782D-4ECB-B803-68BB55338B3B}" destId="{B22DE69B-A9CA-45C1-821A-41C9106658D0}" srcOrd="0" destOrd="0" presId="urn:microsoft.com/office/officeart/2018/2/layout/IconVerticalSolidList"/>
    <dgm:cxn modelId="{481D0A9D-74D8-4172-BBCD-26AAEFB39C96}" type="presParOf" srcId="{CC3EE6FF-782D-4ECB-B803-68BB55338B3B}" destId="{57AF71DE-6DDA-4861-B274-80944F74E3A1}" srcOrd="1" destOrd="0" presId="urn:microsoft.com/office/officeart/2018/2/layout/IconVerticalSolidList"/>
    <dgm:cxn modelId="{8934DA9F-67F7-4BF8-BE50-3270474436F7}" type="presParOf" srcId="{CC3EE6FF-782D-4ECB-B803-68BB55338B3B}" destId="{7ABEB4E2-BE6F-477B-988B-7EB568E2BDF6}" srcOrd="2" destOrd="0" presId="urn:microsoft.com/office/officeart/2018/2/layout/IconVerticalSolidList"/>
    <dgm:cxn modelId="{52C4C7BD-BB96-4025-A0D2-A2849389E6CA}" type="presParOf" srcId="{CC3EE6FF-782D-4ECB-B803-68BB55338B3B}" destId="{B3795C44-79DA-401D-9AD6-8890C0CF334D}" srcOrd="3" destOrd="0" presId="urn:microsoft.com/office/officeart/2018/2/layout/IconVerticalSolidList"/>
    <dgm:cxn modelId="{A142BDCF-44FF-489F-A1D2-B8FE45F4E84F}" type="presParOf" srcId="{02054588-E03B-4A55-9547-FC4BFDD11D11}" destId="{86DDA45B-FE63-4130-B6AE-A731979C97EB}" srcOrd="11" destOrd="0" presId="urn:microsoft.com/office/officeart/2018/2/layout/IconVerticalSolidList"/>
    <dgm:cxn modelId="{5E0DF8D7-1606-4C6C-AE4B-53B83513F44D}" type="presParOf" srcId="{02054588-E03B-4A55-9547-FC4BFDD11D11}" destId="{535BAD05-34F5-47A7-968C-C8F281E6C173}" srcOrd="12" destOrd="0" presId="urn:microsoft.com/office/officeart/2018/2/layout/IconVerticalSolidList"/>
    <dgm:cxn modelId="{53132FDB-69BD-4131-BBD7-02520A36E604}" type="presParOf" srcId="{535BAD05-34F5-47A7-968C-C8F281E6C173}" destId="{3A540DB3-61D3-4FE4-B8F7-EF1F9729C13C}" srcOrd="0" destOrd="0" presId="urn:microsoft.com/office/officeart/2018/2/layout/IconVerticalSolidList"/>
    <dgm:cxn modelId="{BDF21A30-053E-4116-8055-2DBCE2F8A0F5}" type="presParOf" srcId="{535BAD05-34F5-47A7-968C-C8F281E6C173}" destId="{8B500FD8-5067-4680-8ACA-3A585EDC1A8B}" srcOrd="1" destOrd="0" presId="urn:microsoft.com/office/officeart/2018/2/layout/IconVerticalSolidList"/>
    <dgm:cxn modelId="{3E43C757-E75E-44BD-96C3-D01F1230E43F}" type="presParOf" srcId="{535BAD05-34F5-47A7-968C-C8F281E6C173}" destId="{491A76D1-477D-407E-80F5-D6370A29103D}" srcOrd="2" destOrd="0" presId="urn:microsoft.com/office/officeart/2018/2/layout/IconVerticalSolidList"/>
    <dgm:cxn modelId="{B257A1D5-33B2-46F8-B781-9BEB101F95F5}" type="presParOf" srcId="{535BAD05-34F5-47A7-968C-C8F281E6C173}" destId="{420D140E-59B2-42B1-9E10-9B1ADE3979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5EE206-2D38-4C05-86EA-53346ACB7EB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A79CF75-12B2-4BE2-8191-B68EE7534FC6}">
      <dgm:prSet/>
      <dgm:spPr/>
      <dgm:t>
        <a:bodyPr/>
        <a:lstStyle/>
        <a:p>
          <a:r>
            <a:rPr lang="en-US" dirty="0"/>
            <a:t>Height: 9’-9” Tall</a:t>
          </a:r>
        </a:p>
      </dgm:t>
    </dgm:pt>
    <dgm:pt modelId="{7B2165DB-7D54-484D-B03E-960024A22482}" type="parTrans" cxnId="{DEBDB1DA-A76B-42B6-99F0-C7CE1585E654}">
      <dgm:prSet/>
      <dgm:spPr/>
      <dgm:t>
        <a:bodyPr/>
        <a:lstStyle/>
        <a:p>
          <a:endParaRPr lang="en-US"/>
        </a:p>
      </dgm:t>
    </dgm:pt>
    <dgm:pt modelId="{25A51D10-CDAE-4450-8673-BFFB00431EC8}" type="sibTrans" cxnId="{DEBDB1DA-A76B-42B6-99F0-C7CE1585E654}">
      <dgm:prSet/>
      <dgm:spPr/>
      <dgm:t>
        <a:bodyPr/>
        <a:lstStyle/>
        <a:p>
          <a:endParaRPr lang="en-US"/>
        </a:p>
      </dgm:t>
    </dgm:pt>
    <dgm:pt modelId="{690B8025-38F8-4BD5-A378-6E6FD140704C}">
      <dgm:prSet/>
      <dgm:spPr/>
      <dgm:t>
        <a:bodyPr/>
        <a:lstStyle/>
        <a:p>
          <a:r>
            <a:rPr lang="en-US" dirty="0"/>
            <a:t>Weight: 29 Pounds</a:t>
          </a:r>
        </a:p>
      </dgm:t>
    </dgm:pt>
    <dgm:pt modelId="{C553311C-1468-4B37-821C-0CFA4EE215C7}" type="parTrans" cxnId="{44711216-C8E3-4BE9-AD8B-8E344B4257B7}">
      <dgm:prSet/>
      <dgm:spPr/>
      <dgm:t>
        <a:bodyPr/>
        <a:lstStyle/>
        <a:p>
          <a:endParaRPr lang="en-US"/>
        </a:p>
      </dgm:t>
    </dgm:pt>
    <dgm:pt modelId="{A4020905-A942-4D32-9111-3D0D8A9856DA}" type="sibTrans" cxnId="{44711216-C8E3-4BE9-AD8B-8E344B4257B7}">
      <dgm:prSet/>
      <dgm:spPr/>
      <dgm:t>
        <a:bodyPr/>
        <a:lstStyle/>
        <a:p>
          <a:endParaRPr lang="en-US"/>
        </a:p>
      </dgm:t>
    </dgm:pt>
    <dgm:pt modelId="{21764AC3-6EA7-49ED-9A93-DB1637F2A765}">
      <dgm:prSet/>
      <dgm:spPr/>
      <dgm:t>
        <a:bodyPr/>
        <a:lstStyle/>
        <a:p>
          <a:r>
            <a:rPr lang="en-US"/>
            <a:t>Wattage: 336 Watts</a:t>
          </a:r>
        </a:p>
      </dgm:t>
    </dgm:pt>
    <dgm:pt modelId="{CEF3658A-5CAC-4115-A7E1-2221AF846344}" type="parTrans" cxnId="{6CFB2E93-1E52-4CCD-AD80-E7675929B8F1}">
      <dgm:prSet/>
      <dgm:spPr/>
      <dgm:t>
        <a:bodyPr/>
        <a:lstStyle/>
        <a:p>
          <a:endParaRPr lang="en-US"/>
        </a:p>
      </dgm:t>
    </dgm:pt>
    <dgm:pt modelId="{41A8245E-34A1-456D-86D7-EBD382A2DB89}" type="sibTrans" cxnId="{6CFB2E93-1E52-4CCD-AD80-E7675929B8F1}">
      <dgm:prSet/>
      <dgm:spPr/>
      <dgm:t>
        <a:bodyPr/>
        <a:lstStyle/>
        <a:p>
          <a:endParaRPr lang="en-US"/>
        </a:p>
      </dgm:t>
    </dgm:pt>
    <dgm:pt modelId="{76AA26DA-4D84-460D-84FE-9924DD7BD06F}">
      <dgm:prSet/>
      <dgm:spPr/>
      <dgm:t>
        <a:bodyPr/>
        <a:lstStyle/>
        <a:p>
          <a:r>
            <a:rPr lang="en-US"/>
            <a:t>Voltage: 120V AC</a:t>
          </a:r>
        </a:p>
      </dgm:t>
    </dgm:pt>
    <dgm:pt modelId="{78643659-8888-40A0-BD07-A44B8B342101}" type="parTrans" cxnId="{4FBFE70E-0BF6-44C8-A955-D61DDDA7E3FC}">
      <dgm:prSet/>
      <dgm:spPr/>
      <dgm:t>
        <a:bodyPr/>
        <a:lstStyle/>
        <a:p>
          <a:endParaRPr lang="en-US"/>
        </a:p>
      </dgm:t>
    </dgm:pt>
    <dgm:pt modelId="{298F85B2-D6A8-49D6-8F74-7DFC86F88FC9}" type="sibTrans" cxnId="{4FBFE70E-0BF6-44C8-A955-D61DDDA7E3FC}">
      <dgm:prSet/>
      <dgm:spPr/>
      <dgm:t>
        <a:bodyPr/>
        <a:lstStyle/>
        <a:p>
          <a:endParaRPr lang="en-US"/>
        </a:p>
      </dgm:t>
    </dgm:pt>
    <dgm:pt modelId="{1DC12D1E-6B5C-4074-BA77-B0557FDDB2EF}">
      <dgm:prSet/>
      <dgm:spPr/>
      <dgm:t>
        <a:bodyPr/>
        <a:lstStyle/>
        <a:p>
          <a:r>
            <a:rPr lang="en-US"/>
            <a:t>Output: 37,200 Lumens</a:t>
          </a:r>
        </a:p>
      </dgm:t>
    </dgm:pt>
    <dgm:pt modelId="{FF913331-A03B-4BED-B34C-4D8B18B5381C}" type="parTrans" cxnId="{688214DA-6EE9-4780-B961-6E98525B22DF}">
      <dgm:prSet/>
      <dgm:spPr/>
      <dgm:t>
        <a:bodyPr/>
        <a:lstStyle/>
        <a:p>
          <a:endParaRPr lang="en-US"/>
        </a:p>
      </dgm:t>
    </dgm:pt>
    <dgm:pt modelId="{1ABABF71-CEF3-4A58-A4E0-AA7EE595E9CB}" type="sibTrans" cxnId="{688214DA-6EE9-4780-B961-6E98525B22DF}">
      <dgm:prSet/>
      <dgm:spPr/>
      <dgm:t>
        <a:bodyPr/>
        <a:lstStyle/>
        <a:p>
          <a:endParaRPr lang="en-US"/>
        </a:p>
      </dgm:t>
    </dgm:pt>
    <dgm:pt modelId="{CE698A51-2C7A-4319-8D73-C2FE85C0F60F}">
      <dgm:prSet/>
      <dgm:spPr/>
      <dgm:t>
        <a:bodyPr/>
        <a:lstStyle/>
        <a:p>
          <a:r>
            <a:rPr lang="en-US"/>
            <a:t>Area: 6000 Square Feet</a:t>
          </a:r>
        </a:p>
      </dgm:t>
    </dgm:pt>
    <dgm:pt modelId="{4A80BA46-C5E6-4AD9-B4F0-F3F1801E3C79}" type="parTrans" cxnId="{00BE8ADD-9625-4D76-A78D-3BDCDD21DE9B}">
      <dgm:prSet/>
      <dgm:spPr/>
      <dgm:t>
        <a:bodyPr/>
        <a:lstStyle/>
        <a:p>
          <a:endParaRPr lang="en-US"/>
        </a:p>
      </dgm:t>
    </dgm:pt>
    <dgm:pt modelId="{BF9D47F0-9C6D-4E59-BF20-45B7D255FA2A}" type="sibTrans" cxnId="{00BE8ADD-9625-4D76-A78D-3BDCDD21DE9B}">
      <dgm:prSet/>
      <dgm:spPr/>
      <dgm:t>
        <a:bodyPr/>
        <a:lstStyle/>
        <a:p>
          <a:endParaRPr lang="en-US"/>
        </a:p>
      </dgm:t>
    </dgm:pt>
    <dgm:pt modelId="{30549E16-FEAD-4BB9-BAF5-9BA508243A56}">
      <dgm:prSet/>
      <dgm:spPr/>
      <dgm:t>
        <a:bodyPr/>
        <a:lstStyle/>
        <a:p>
          <a:r>
            <a:rPr lang="en-US" dirty="0"/>
            <a:t>Footprint: 20” x 20” x 18”</a:t>
          </a:r>
        </a:p>
      </dgm:t>
    </dgm:pt>
    <dgm:pt modelId="{1F684173-5013-4763-86E9-6A9B5698BF80}" type="parTrans" cxnId="{1D688F4E-4BDA-4BB8-9598-03591E211A6E}">
      <dgm:prSet/>
      <dgm:spPr/>
      <dgm:t>
        <a:bodyPr/>
        <a:lstStyle/>
        <a:p>
          <a:endParaRPr lang="en-US"/>
        </a:p>
      </dgm:t>
    </dgm:pt>
    <dgm:pt modelId="{0EFF1E4A-BAFC-4197-9729-9D46E754C606}" type="sibTrans" cxnId="{1D688F4E-4BDA-4BB8-9598-03591E211A6E}">
      <dgm:prSet/>
      <dgm:spPr/>
      <dgm:t>
        <a:bodyPr/>
        <a:lstStyle/>
        <a:p>
          <a:endParaRPr lang="en-US"/>
        </a:p>
      </dgm:t>
    </dgm:pt>
    <dgm:pt modelId="{02054588-E03B-4A55-9547-FC4BFDD11D11}" type="pres">
      <dgm:prSet presAssocID="{395EE206-2D38-4C05-86EA-53346ACB7EBF}" presName="root" presStyleCnt="0">
        <dgm:presLayoutVars>
          <dgm:dir/>
          <dgm:resizeHandles val="exact"/>
        </dgm:presLayoutVars>
      </dgm:prSet>
      <dgm:spPr/>
    </dgm:pt>
    <dgm:pt modelId="{0CC56840-0CA8-4AED-8AF9-569C16021798}" type="pres">
      <dgm:prSet presAssocID="{0A79CF75-12B2-4BE2-8191-B68EE7534FC6}" presName="compNode" presStyleCnt="0"/>
      <dgm:spPr/>
    </dgm:pt>
    <dgm:pt modelId="{596A4E53-69E8-4B1A-9EE9-237C4AF2A82A}" type="pres">
      <dgm:prSet presAssocID="{0A79CF75-12B2-4BE2-8191-B68EE7534FC6}" presName="bgRect" presStyleLbl="bgShp" presStyleIdx="0" presStyleCnt="7" custLinFactNeighborX="387" custLinFactNeighborY="2097"/>
      <dgm:spPr/>
    </dgm:pt>
    <dgm:pt modelId="{FF4EBF95-9A00-4FDD-9959-02D73610154D}" type="pres">
      <dgm:prSet presAssocID="{0A79CF75-12B2-4BE2-8191-B68EE7534FC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D9B47756-2A5B-45F2-9CD6-2155C03DAD40}" type="pres">
      <dgm:prSet presAssocID="{0A79CF75-12B2-4BE2-8191-B68EE7534FC6}" presName="spaceRect" presStyleCnt="0"/>
      <dgm:spPr/>
    </dgm:pt>
    <dgm:pt modelId="{B5B7F936-09D9-457E-AC2B-E45FAD7C2F00}" type="pres">
      <dgm:prSet presAssocID="{0A79CF75-12B2-4BE2-8191-B68EE7534FC6}" presName="parTx" presStyleLbl="revTx" presStyleIdx="0" presStyleCnt="7">
        <dgm:presLayoutVars>
          <dgm:chMax val="0"/>
          <dgm:chPref val="0"/>
        </dgm:presLayoutVars>
      </dgm:prSet>
      <dgm:spPr/>
    </dgm:pt>
    <dgm:pt modelId="{8EB54892-8B1B-4977-9724-860B4191635C}" type="pres">
      <dgm:prSet presAssocID="{25A51D10-CDAE-4450-8673-BFFB00431EC8}" presName="sibTrans" presStyleCnt="0"/>
      <dgm:spPr/>
    </dgm:pt>
    <dgm:pt modelId="{3C9720F7-6F8D-41E0-BB9A-FE85887ED301}" type="pres">
      <dgm:prSet presAssocID="{690B8025-38F8-4BD5-A378-6E6FD140704C}" presName="compNode" presStyleCnt="0"/>
      <dgm:spPr/>
    </dgm:pt>
    <dgm:pt modelId="{FAD7B5BA-DA75-45AD-8C33-DE0C66D9BD99}" type="pres">
      <dgm:prSet presAssocID="{690B8025-38F8-4BD5-A378-6E6FD140704C}" presName="bgRect" presStyleLbl="bgShp" presStyleIdx="1" presStyleCnt="7"/>
      <dgm:spPr/>
    </dgm:pt>
    <dgm:pt modelId="{F5D2C2CC-AEFC-45BF-AB2B-F15767D39EE5}" type="pres">
      <dgm:prSet presAssocID="{690B8025-38F8-4BD5-A378-6E6FD140704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"/>
        </a:ext>
      </dgm:extLst>
    </dgm:pt>
    <dgm:pt modelId="{F9FD63D0-29C6-4041-8085-7A4726E53936}" type="pres">
      <dgm:prSet presAssocID="{690B8025-38F8-4BD5-A378-6E6FD140704C}" presName="spaceRect" presStyleCnt="0"/>
      <dgm:spPr/>
    </dgm:pt>
    <dgm:pt modelId="{60EFA371-27E7-4BA7-835B-32ADFC1EA84C}" type="pres">
      <dgm:prSet presAssocID="{690B8025-38F8-4BD5-A378-6E6FD140704C}" presName="parTx" presStyleLbl="revTx" presStyleIdx="1" presStyleCnt="7">
        <dgm:presLayoutVars>
          <dgm:chMax val="0"/>
          <dgm:chPref val="0"/>
        </dgm:presLayoutVars>
      </dgm:prSet>
      <dgm:spPr/>
    </dgm:pt>
    <dgm:pt modelId="{38A2E2DB-322C-4B5A-9E46-6D4E175BB78A}" type="pres">
      <dgm:prSet presAssocID="{A4020905-A942-4D32-9111-3D0D8A9856DA}" presName="sibTrans" presStyleCnt="0"/>
      <dgm:spPr/>
    </dgm:pt>
    <dgm:pt modelId="{AD59C4F9-FA06-4A05-867E-DB9C72CAFDFA}" type="pres">
      <dgm:prSet presAssocID="{21764AC3-6EA7-49ED-9A93-DB1637F2A765}" presName="compNode" presStyleCnt="0"/>
      <dgm:spPr/>
    </dgm:pt>
    <dgm:pt modelId="{7EDA1658-166D-486C-B2AB-16E3547F338C}" type="pres">
      <dgm:prSet presAssocID="{21764AC3-6EA7-49ED-9A93-DB1637F2A765}" presName="bgRect" presStyleLbl="bgShp" presStyleIdx="2" presStyleCnt="7"/>
      <dgm:spPr/>
    </dgm:pt>
    <dgm:pt modelId="{17479785-CA78-43BD-9DFF-57678C84E7D4}" type="pres">
      <dgm:prSet presAssocID="{21764AC3-6EA7-49ED-9A93-DB1637F2A76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 bolt"/>
        </a:ext>
      </dgm:extLst>
    </dgm:pt>
    <dgm:pt modelId="{232DD46C-B3AC-400A-AA60-778483BF6F13}" type="pres">
      <dgm:prSet presAssocID="{21764AC3-6EA7-49ED-9A93-DB1637F2A765}" presName="spaceRect" presStyleCnt="0"/>
      <dgm:spPr/>
    </dgm:pt>
    <dgm:pt modelId="{5F5B73BF-B4B3-4392-9FC0-3B3248911E62}" type="pres">
      <dgm:prSet presAssocID="{21764AC3-6EA7-49ED-9A93-DB1637F2A765}" presName="parTx" presStyleLbl="revTx" presStyleIdx="2" presStyleCnt="7">
        <dgm:presLayoutVars>
          <dgm:chMax val="0"/>
          <dgm:chPref val="0"/>
        </dgm:presLayoutVars>
      </dgm:prSet>
      <dgm:spPr/>
    </dgm:pt>
    <dgm:pt modelId="{54BBD70A-2294-4E9B-8371-1EAF450606E4}" type="pres">
      <dgm:prSet presAssocID="{41A8245E-34A1-456D-86D7-EBD382A2DB89}" presName="sibTrans" presStyleCnt="0"/>
      <dgm:spPr/>
    </dgm:pt>
    <dgm:pt modelId="{637ADCB9-2786-41C5-AD49-C81024D72DB7}" type="pres">
      <dgm:prSet presAssocID="{76AA26DA-4D84-460D-84FE-9924DD7BD06F}" presName="compNode" presStyleCnt="0"/>
      <dgm:spPr/>
    </dgm:pt>
    <dgm:pt modelId="{51EC21DF-6EB6-492F-A920-BB06E9D2F200}" type="pres">
      <dgm:prSet presAssocID="{76AA26DA-4D84-460D-84FE-9924DD7BD06F}" presName="bgRect" presStyleLbl="bgShp" presStyleIdx="3" presStyleCnt="7"/>
      <dgm:spPr/>
    </dgm:pt>
    <dgm:pt modelId="{AA716392-2501-44DE-9566-4C89162DB24F}" type="pres">
      <dgm:prSet presAssocID="{76AA26DA-4D84-460D-84FE-9924DD7BD06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89621749-A2F6-438B-B484-6634B668816D}" type="pres">
      <dgm:prSet presAssocID="{76AA26DA-4D84-460D-84FE-9924DD7BD06F}" presName="spaceRect" presStyleCnt="0"/>
      <dgm:spPr/>
    </dgm:pt>
    <dgm:pt modelId="{AC723887-80FF-4F2E-946B-B620FDE54139}" type="pres">
      <dgm:prSet presAssocID="{76AA26DA-4D84-460D-84FE-9924DD7BD06F}" presName="parTx" presStyleLbl="revTx" presStyleIdx="3" presStyleCnt="7">
        <dgm:presLayoutVars>
          <dgm:chMax val="0"/>
          <dgm:chPref val="0"/>
        </dgm:presLayoutVars>
      </dgm:prSet>
      <dgm:spPr/>
    </dgm:pt>
    <dgm:pt modelId="{E0677A58-14B7-4285-9CB5-D214636CDEE4}" type="pres">
      <dgm:prSet presAssocID="{298F85B2-D6A8-49D6-8F74-7DFC86F88FC9}" presName="sibTrans" presStyleCnt="0"/>
      <dgm:spPr/>
    </dgm:pt>
    <dgm:pt modelId="{9BB092A5-5C64-43B7-BE2B-34FE22840324}" type="pres">
      <dgm:prSet presAssocID="{1DC12D1E-6B5C-4074-BA77-B0557FDDB2EF}" presName="compNode" presStyleCnt="0"/>
      <dgm:spPr/>
    </dgm:pt>
    <dgm:pt modelId="{2B8DC603-8CA9-4572-BE16-D10F57DE0600}" type="pres">
      <dgm:prSet presAssocID="{1DC12D1E-6B5C-4074-BA77-B0557FDDB2EF}" presName="bgRect" presStyleLbl="bgShp" presStyleIdx="4" presStyleCnt="7"/>
      <dgm:spPr/>
    </dgm:pt>
    <dgm:pt modelId="{73E18483-5F72-4413-951C-046439451479}" type="pres">
      <dgm:prSet presAssocID="{1DC12D1E-6B5C-4074-BA77-B0557FDDB2E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38BCB67-5ECE-40D3-B808-494E0BCC6804}" type="pres">
      <dgm:prSet presAssocID="{1DC12D1E-6B5C-4074-BA77-B0557FDDB2EF}" presName="spaceRect" presStyleCnt="0"/>
      <dgm:spPr/>
    </dgm:pt>
    <dgm:pt modelId="{4DDFCE42-A0B3-48BD-934C-3F11DB9C8678}" type="pres">
      <dgm:prSet presAssocID="{1DC12D1E-6B5C-4074-BA77-B0557FDDB2EF}" presName="parTx" presStyleLbl="revTx" presStyleIdx="4" presStyleCnt="7">
        <dgm:presLayoutVars>
          <dgm:chMax val="0"/>
          <dgm:chPref val="0"/>
        </dgm:presLayoutVars>
      </dgm:prSet>
      <dgm:spPr/>
    </dgm:pt>
    <dgm:pt modelId="{1FEF4FFC-1F51-4602-A817-D17240D5BF7A}" type="pres">
      <dgm:prSet presAssocID="{1ABABF71-CEF3-4A58-A4E0-AA7EE595E9CB}" presName="sibTrans" presStyleCnt="0"/>
      <dgm:spPr/>
    </dgm:pt>
    <dgm:pt modelId="{CC3EE6FF-782D-4ECB-B803-68BB55338B3B}" type="pres">
      <dgm:prSet presAssocID="{CE698A51-2C7A-4319-8D73-C2FE85C0F60F}" presName="compNode" presStyleCnt="0"/>
      <dgm:spPr/>
    </dgm:pt>
    <dgm:pt modelId="{B22DE69B-A9CA-45C1-821A-41C9106658D0}" type="pres">
      <dgm:prSet presAssocID="{CE698A51-2C7A-4319-8D73-C2FE85C0F60F}" presName="bgRect" presStyleLbl="bgShp" presStyleIdx="5" presStyleCnt="7"/>
      <dgm:spPr/>
    </dgm:pt>
    <dgm:pt modelId="{57AF71DE-6DDA-4861-B274-80944F74E3A1}" type="pres">
      <dgm:prSet presAssocID="{CE698A51-2C7A-4319-8D73-C2FE85C0F60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thernet"/>
        </a:ext>
      </dgm:extLst>
    </dgm:pt>
    <dgm:pt modelId="{7ABEB4E2-BE6F-477B-988B-7EB568E2BDF6}" type="pres">
      <dgm:prSet presAssocID="{CE698A51-2C7A-4319-8D73-C2FE85C0F60F}" presName="spaceRect" presStyleCnt="0"/>
      <dgm:spPr/>
    </dgm:pt>
    <dgm:pt modelId="{B3795C44-79DA-401D-9AD6-8890C0CF334D}" type="pres">
      <dgm:prSet presAssocID="{CE698A51-2C7A-4319-8D73-C2FE85C0F60F}" presName="parTx" presStyleLbl="revTx" presStyleIdx="5" presStyleCnt="7">
        <dgm:presLayoutVars>
          <dgm:chMax val="0"/>
          <dgm:chPref val="0"/>
        </dgm:presLayoutVars>
      </dgm:prSet>
      <dgm:spPr/>
    </dgm:pt>
    <dgm:pt modelId="{86DDA45B-FE63-4130-B6AE-A731979C97EB}" type="pres">
      <dgm:prSet presAssocID="{BF9D47F0-9C6D-4E59-BF20-45B7D255FA2A}" presName="sibTrans" presStyleCnt="0"/>
      <dgm:spPr/>
    </dgm:pt>
    <dgm:pt modelId="{535BAD05-34F5-47A7-968C-C8F281E6C173}" type="pres">
      <dgm:prSet presAssocID="{30549E16-FEAD-4BB9-BAF5-9BA508243A56}" presName="compNode" presStyleCnt="0"/>
      <dgm:spPr/>
    </dgm:pt>
    <dgm:pt modelId="{3A540DB3-61D3-4FE4-B8F7-EF1F9729C13C}" type="pres">
      <dgm:prSet presAssocID="{30549E16-FEAD-4BB9-BAF5-9BA508243A56}" presName="bgRect" presStyleLbl="bgShp" presStyleIdx="6" presStyleCnt="7"/>
      <dgm:spPr/>
    </dgm:pt>
    <dgm:pt modelId="{8B500FD8-5067-4680-8ACA-3A585EDC1A8B}" type="pres">
      <dgm:prSet presAssocID="{30549E16-FEAD-4BB9-BAF5-9BA508243A5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e footprints"/>
        </a:ext>
      </dgm:extLst>
    </dgm:pt>
    <dgm:pt modelId="{491A76D1-477D-407E-80F5-D6370A29103D}" type="pres">
      <dgm:prSet presAssocID="{30549E16-FEAD-4BB9-BAF5-9BA508243A56}" presName="spaceRect" presStyleCnt="0"/>
      <dgm:spPr/>
    </dgm:pt>
    <dgm:pt modelId="{420D140E-59B2-42B1-9E10-9B1ADE39792C}" type="pres">
      <dgm:prSet presAssocID="{30549E16-FEAD-4BB9-BAF5-9BA508243A56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1E6CBA0B-A27B-4F18-A32C-99E19820A489}" type="presOf" srcId="{CE698A51-2C7A-4319-8D73-C2FE85C0F60F}" destId="{B3795C44-79DA-401D-9AD6-8890C0CF334D}" srcOrd="0" destOrd="0" presId="urn:microsoft.com/office/officeart/2018/2/layout/IconVerticalSolidList"/>
    <dgm:cxn modelId="{4FBFE70E-0BF6-44C8-A955-D61DDDA7E3FC}" srcId="{395EE206-2D38-4C05-86EA-53346ACB7EBF}" destId="{76AA26DA-4D84-460D-84FE-9924DD7BD06F}" srcOrd="3" destOrd="0" parTransId="{78643659-8888-40A0-BD07-A44B8B342101}" sibTransId="{298F85B2-D6A8-49D6-8F74-7DFC86F88FC9}"/>
    <dgm:cxn modelId="{44711216-C8E3-4BE9-AD8B-8E344B4257B7}" srcId="{395EE206-2D38-4C05-86EA-53346ACB7EBF}" destId="{690B8025-38F8-4BD5-A378-6E6FD140704C}" srcOrd="1" destOrd="0" parTransId="{C553311C-1468-4B37-821C-0CFA4EE215C7}" sibTransId="{A4020905-A942-4D32-9111-3D0D8A9856DA}"/>
    <dgm:cxn modelId="{17984F20-10BB-4BCA-A029-2C91A1136AA5}" type="presOf" srcId="{76AA26DA-4D84-460D-84FE-9924DD7BD06F}" destId="{AC723887-80FF-4F2E-946B-B620FDE54139}" srcOrd="0" destOrd="0" presId="urn:microsoft.com/office/officeart/2018/2/layout/IconVerticalSolidList"/>
    <dgm:cxn modelId="{F875C320-13B6-467A-ABB1-A7AB7E2F5FF9}" type="presOf" srcId="{395EE206-2D38-4C05-86EA-53346ACB7EBF}" destId="{02054588-E03B-4A55-9547-FC4BFDD11D11}" srcOrd="0" destOrd="0" presId="urn:microsoft.com/office/officeart/2018/2/layout/IconVerticalSolidList"/>
    <dgm:cxn modelId="{F0E43447-2593-4B8C-A4A8-4C5A5639D754}" type="presOf" srcId="{21764AC3-6EA7-49ED-9A93-DB1637F2A765}" destId="{5F5B73BF-B4B3-4392-9FC0-3B3248911E62}" srcOrd="0" destOrd="0" presId="urn:microsoft.com/office/officeart/2018/2/layout/IconVerticalSolidList"/>
    <dgm:cxn modelId="{16B71E4E-E1E9-4A63-85CF-55D9FD6D9EB3}" type="presOf" srcId="{30549E16-FEAD-4BB9-BAF5-9BA508243A56}" destId="{420D140E-59B2-42B1-9E10-9B1ADE39792C}" srcOrd="0" destOrd="0" presId="urn:microsoft.com/office/officeart/2018/2/layout/IconVerticalSolidList"/>
    <dgm:cxn modelId="{1D688F4E-4BDA-4BB8-9598-03591E211A6E}" srcId="{395EE206-2D38-4C05-86EA-53346ACB7EBF}" destId="{30549E16-FEAD-4BB9-BAF5-9BA508243A56}" srcOrd="6" destOrd="0" parTransId="{1F684173-5013-4763-86E9-6A9B5698BF80}" sibTransId="{0EFF1E4A-BAFC-4197-9729-9D46E754C606}"/>
    <dgm:cxn modelId="{6CFB2E93-1E52-4CCD-AD80-E7675929B8F1}" srcId="{395EE206-2D38-4C05-86EA-53346ACB7EBF}" destId="{21764AC3-6EA7-49ED-9A93-DB1637F2A765}" srcOrd="2" destOrd="0" parTransId="{CEF3658A-5CAC-4115-A7E1-2221AF846344}" sibTransId="{41A8245E-34A1-456D-86D7-EBD382A2DB89}"/>
    <dgm:cxn modelId="{4CB4D59E-1083-48B2-8833-1EC0518838EE}" type="presOf" srcId="{690B8025-38F8-4BD5-A378-6E6FD140704C}" destId="{60EFA371-27E7-4BA7-835B-32ADFC1EA84C}" srcOrd="0" destOrd="0" presId="urn:microsoft.com/office/officeart/2018/2/layout/IconVerticalSolidList"/>
    <dgm:cxn modelId="{688214DA-6EE9-4780-B961-6E98525B22DF}" srcId="{395EE206-2D38-4C05-86EA-53346ACB7EBF}" destId="{1DC12D1E-6B5C-4074-BA77-B0557FDDB2EF}" srcOrd="4" destOrd="0" parTransId="{FF913331-A03B-4BED-B34C-4D8B18B5381C}" sibTransId="{1ABABF71-CEF3-4A58-A4E0-AA7EE595E9CB}"/>
    <dgm:cxn modelId="{DEBDB1DA-A76B-42B6-99F0-C7CE1585E654}" srcId="{395EE206-2D38-4C05-86EA-53346ACB7EBF}" destId="{0A79CF75-12B2-4BE2-8191-B68EE7534FC6}" srcOrd="0" destOrd="0" parTransId="{7B2165DB-7D54-484D-B03E-960024A22482}" sibTransId="{25A51D10-CDAE-4450-8673-BFFB00431EC8}"/>
    <dgm:cxn modelId="{00BE8ADD-9625-4D76-A78D-3BDCDD21DE9B}" srcId="{395EE206-2D38-4C05-86EA-53346ACB7EBF}" destId="{CE698A51-2C7A-4319-8D73-C2FE85C0F60F}" srcOrd="5" destOrd="0" parTransId="{4A80BA46-C5E6-4AD9-B4F0-F3F1801E3C79}" sibTransId="{BF9D47F0-9C6D-4E59-BF20-45B7D255FA2A}"/>
    <dgm:cxn modelId="{CC4F5BE3-3625-424A-9A86-BEEF55CDC296}" type="presOf" srcId="{0A79CF75-12B2-4BE2-8191-B68EE7534FC6}" destId="{B5B7F936-09D9-457E-AC2B-E45FAD7C2F00}" srcOrd="0" destOrd="0" presId="urn:microsoft.com/office/officeart/2018/2/layout/IconVerticalSolidList"/>
    <dgm:cxn modelId="{236CC2ED-B73A-48EE-A560-DB24A8008913}" type="presOf" srcId="{1DC12D1E-6B5C-4074-BA77-B0557FDDB2EF}" destId="{4DDFCE42-A0B3-48BD-934C-3F11DB9C8678}" srcOrd="0" destOrd="0" presId="urn:microsoft.com/office/officeart/2018/2/layout/IconVerticalSolidList"/>
    <dgm:cxn modelId="{231DA7BB-8AD6-4485-9582-770C1F659E43}" type="presParOf" srcId="{02054588-E03B-4A55-9547-FC4BFDD11D11}" destId="{0CC56840-0CA8-4AED-8AF9-569C16021798}" srcOrd="0" destOrd="0" presId="urn:microsoft.com/office/officeart/2018/2/layout/IconVerticalSolidList"/>
    <dgm:cxn modelId="{3BC71DA1-950D-49DF-A3DE-66C812E747D7}" type="presParOf" srcId="{0CC56840-0CA8-4AED-8AF9-569C16021798}" destId="{596A4E53-69E8-4B1A-9EE9-237C4AF2A82A}" srcOrd="0" destOrd="0" presId="urn:microsoft.com/office/officeart/2018/2/layout/IconVerticalSolidList"/>
    <dgm:cxn modelId="{DDFCF2A5-23A2-42E6-81E1-FF77347DBDB3}" type="presParOf" srcId="{0CC56840-0CA8-4AED-8AF9-569C16021798}" destId="{FF4EBF95-9A00-4FDD-9959-02D73610154D}" srcOrd="1" destOrd="0" presId="urn:microsoft.com/office/officeart/2018/2/layout/IconVerticalSolidList"/>
    <dgm:cxn modelId="{DA071E24-DC3A-47BE-90A2-58C49A8A9221}" type="presParOf" srcId="{0CC56840-0CA8-4AED-8AF9-569C16021798}" destId="{D9B47756-2A5B-45F2-9CD6-2155C03DAD40}" srcOrd="2" destOrd="0" presId="urn:microsoft.com/office/officeart/2018/2/layout/IconVerticalSolidList"/>
    <dgm:cxn modelId="{33DBE638-2EEB-4B7A-BCAA-CE03B9DDBEDF}" type="presParOf" srcId="{0CC56840-0CA8-4AED-8AF9-569C16021798}" destId="{B5B7F936-09D9-457E-AC2B-E45FAD7C2F00}" srcOrd="3" destOrd="0" presId="urn:microsoft.com/office/officeart/2018/2/layout/IconVerticalSolidList"/>
    <dgm:cxn modelId="{BCA03EB1-C2BC-430A-91F0-B6BED28AE55D}" type="presParOf" srcId="{02054588-E03B-4A55-9547-FC4BFDD11D11}" destId="{8EB54892-8B1B-4977-9724-860B4191635C}" srcOrd="1" destOrd="0" presId="urn:microsoft.com/office/officeart/2018/2/layout/IconVerticalSolidList"/>
    <dgm:cxn modelId="{BB697F02-7ED9-4084-A4AA-06838BAC0F4F}" type="presParOf" srcId="{02054588-E03B-4A55-9547-FC4BFDD11D11}" destId="{3C9720F7-6F8D-41E0-BB9A-FE85887ED301}" srcOrd="2" destOrd="0" presId="urn:microsoft.com/office/officeart/2018/2/layout/IconVerticalSolidList"/>
    <dgm:cxn modelId="{6CC27079-B410-4F54-88ED-110BAF296762}" type="presParOf" srcId="{3C9720F7-6F8D-41E0-BB9A-FE85887ED301}" destId="{FAD7B5BA-DA75-45AD-8C33-DE0C66D9BD99}" srcOrd="0" destOrd="0" presId="urn:microsoft.com/office/officeart/2018/2/layout/IconVerticalSolidList"/>
    <dgm:cxn modelId="{C5736503-F525-417E-B8B0-225E12E453D6}" type="presParOf" srcId="{3C9720F7-6F8D-41E0-BB9A-FE85887ED301}" destId="{F5D2C2CC-AEFC-45BF-AB2B-F15767D39EE5}" srcOrd="1" destOrd="0" presId="urn:microsoft.com/office/officeart/2018/2/layout/IconVerticalSolidList"/>
    <dgm:cxn modelId="{8B36448D-3A02-452E-B216-A5D520108867}" type="presParOf" srcId="{3C9720F7-6F8D-41E0-BB9A-FE85887ED301}" destId="{F9FD63D0-29C6-4041-8085-7A4726E53936}" srcOrd="2" destOrd="0" presId="urn:microsoft.com/office/officeart/2018/2/layout/IconVerticalSolidList"/>
    <dgm:cxn modelId="{4E90653E-3A0D-4E8D-B748-527DD0C52E02}" type="presParOf" srcId="{3C9720F7-6F8D-41E0-BB9A-FE85887ED301}" destId="{60EFA371-27E7-4BA7-835B-32ADFC1EA84C}" srcOrd="3" destOrd="0" presId="urn:microsoft.com/office/officeart/2018/2/layout/IconVerticalSolidList"/>
    <dgm:cxn modelId="{5F37D7CA-E45F-4665-8A7A-C64EF036946B}" type="presParOf" srcId="{02054588-E03B-4A55-9547-FC4BFDD11D11}" destId="{38A2E2DB-322C-4B5A-9E46-6D4E175BB78A}" srcOrd="3" destOrd="0" presId="urn:microsoft.com/office/officeart/2018/2/layout/IconVerticalSolidList"/>
    <dgm:cxn modelId="{B36B9AAD-008A-45BF-B6CE-AE17DB7095EB}" type="presParOf" srcId="{02054588-E03B-4A55-9547-FC4BFDD11D11}" destId="{AD59C4F9-FA06-4A05-867E-DB9C72CAFDFA}" srcOrd="4" destOrd="0" presId="urn:microsoft.com/office/officeart/2018/2/layout/IconVerticalSolidList"/>
    <dgm:cxn modelId="{1D505C05-126D-4EC6-B906-CD0ACFB1BADB}" type="presParOf" srcId="{AD59C4F9-FA06-4A05-867E-DB9C72CAFDFA}" destId="{7EDA1658-166D-486C-B2AB-16E3547F338C}" srcOrd="0" destOrd="0" presId="urn:microsoft.com/office/officeart/2018/2/layout/IconVerticalSolidList"/>
    <dgm:cxn modelId="{FA8832E8-3830-47B6-8B28-EA656A64D967}" type="presParOf" srcId="{AD59C4F9-FA06-4A05-867E-DB9C72CAFDFA}" destId="{17479785-CA78-43BD-9DFF-57678C84E7D4}" srcOrd="1" destOrd="0" presId="urn:microsoft.com/office/officeart/2018/2/layout/IconVerticalSolidList"/>
    <dgm:cxn modelId="{15BADB21-D5D6-4FC4-8693-4908C14A2F4B}" type="presParOf" srcId="{AD59C4F9-FA06-4A05-867E-DB9C72CAFDFA}" destId="{232DD46C-B3AC-400A-AA60-778483BF6F13}" srcOrd="2" destOrd="0" presId="urn:microsoft.com/office/officeart/2018/2/layout/IconVerticalSolidList"/>
    <dgm:cxn modelId="{99AA1B5A-A665-4C5A-AFD5-1C7B6034021B}" type="presParOf" srcId="{AD59C4F9-FA06-4A05-867E-DB9C72CAFDFA}" destId="{5F5B73BF-B4B3-4392-9FC0-3B3248911E62}" srcOrd="3" destOrd="0" presId="urn:microsoft.com/office/officeart/2018/2/layout/IconVerticalSolidList"/>
    <dgm:cxn modelId="{A9EF4DAC-1E25-46C8-AA59-A49E75CBB569}" type="presParOf" srcId="{02054588-E03B-4A55-9547-FC4BFDD11D11}" destId="{54BBD70A-2294-4E9B-8371-1EAF450606E4}" srcOrd="5" destOrd="0" presId="urn:microsoft.com/office/officeart/2018/2/layout/IconVerticalSolidList"/>
    <dgm:cxn modelId="{B4A62DED-DD38-4D47-980F-0BCE58EEF63F}" type="presParOf" srcId="{02054588-E03B-4A55-9547-FC4BFDD11D11}" destId="{637ADCB9-2786-41C5-AD49-C81024D72DB7}" srcOrd="6" destOrd="0" presId="urn:microsoft.com/office/officeart/2018/2/layout/IconVerticalSolidList"/>
    <dgm:cxn modelId="{03632D35-A6EB-4148-8424-E3F2EEEE4306}" type="presParOf" srcId="{637ADCB9-2786-41C5-AD49-C81024D72DB7}" destId="{51EC21DF-6EB6-492F-A920-BB06E9D2F200}" srcOrd="0" destOrd="0" presId="urn:microsoft.com/office/officeart/2018/2/layout/IconVerticalSolidList"/>
    <dgm:cxn modelId="{49968462-6AC8-4085-B095-4CBB8BA794B4}" type="presParOf" srcId="{637ADCB9-2786-41C5-AD49-C81024D72DB7}" destId="{AA716392-2501-44DE-9566-4C89162DB24F}" srcOrd="1" destOrd="0" presId="urn:microsoft.com/office/officeart/2018/2/layout/IconVerticalSolidList"/>
    <dgm:cxn modelId="{32A098FC-8EDF-435E-B784-9F1CADD5597F}" type="presParOf" srcId="{637ADCB9-2786-41C5-AD49-C81024D72DB7}" destId="{89621749-A2F6-438B-B484-6634B668816D}" srcOrd="2" destOrd="0" presId="urn:microsoft.com/office/officeart/2018/2/layout/IconVerticalSolidList"/>
    <dgm:cxn modelId="{C808AD89-9B3A-42E2-9001-FCF8238E01BC}" type="presParOf" srcId="{637ADCB9-2786-41C5-AD49-C81024D72DB7}" destId="{AC723887-80FF-4F2E-946B-B620FDE54139}" srcOrd="3" destOrd="0" presId="urn:microsoft.com/office/officeart/2018/2/layout/IconVerticalSolidList"/>
    <dgm:cxn modelId="{7EF9D664-20B4-48A8-9F54-0E624BD9341B}" type="presParOf" srcId="{02054588-E03B-4A55-9547-FC4BFDD11D11}" destId="{E0677A58-14B7-4285-9CB5-D214636CDEE4}" srcOrd="7" destOrd="0" presId="urn:microsoft.com/office/officeart/2018/2/layout/IconVerticalSolidList"/>
    <dgm:cxn modelId="{3BB00F32-D41E-4289-B997-65BEE3C77FE5}" type="presParOf" srcId="{02054588-E03B-4A55-9547-FC4BFDD11D11}" destId="{9BB092A5-5C64-43B7-BE2B-34FE22840324}" srcOrd="8" destOrd="0" presId="urn:microsoft.com/office/officeart/2018/2/layout/IconVerticalSolidList"/>
    <dgm:cxn modelId="{B1FF7063-6EB3-4511-AEB8-632E33B0159B}" type="presParOf" srcId="{9BB092A5-5C64-43B7-BE2B-34FE22840324}" destId="{2B8DC603-8CA9-4572-BE16-D10F57DE0600}" srcOrd="0" destOrd="0" presId="urn:microsoft.com/office/officeart/2018/2/layout/IconVerticalSolidList"/>
    <dgm:cxn modelId="{E29ADE98-3FA3-4186-B5B0-6206666E8943}" type="presParOf" srcId="{9BB092A5-5C64-43B7-BE2B-34FE22840324}" destId="{73E18483-5F72-4413-951C-046439451479}" srcOrd="1" destOrd="0" presId="urn:microsoft.com/office/officeart/2018/2/layout/IconVerticalSolidList"/>
    <dgm:cxn modelId="{A613315F-2115-4B58-AC27-DD9D81314A3C}" type="presParOf" srcId="{9BB092A5-5C64-43B7-BE2B-34FE22840324}" destId="{538BCB67-5ECE-40D3-B808-494E0BCC6804}" srcOrd="2" destOrd="0" presId="urn:microsoft.com/office/officeart/2018/2/layout/IconVerticalSolidList"/>
    <dgm:cxn modelId="{3AA6EDA6-0EF0-4971-ADB1-C013D36E3F46}" type="presParOf" srcId="{9BB092A5-5C64-43B7-BE2B-34FE22840324}" destId="{4DDFCE42-A0B3-48BD-934C-3F11DB9C8678}" srcOrd="3" destOrd="0" presId="urn:microsoft.com/office/officeart/2018/2/layout/IconVerticalSolidList"/>
    <dgm:cxn modelId="{1F0112BD-223F-4AA0-816E-1E719C16AD9E}" type="presParOf" srcId="{02054588-E03B-4A55-9547-FC4BFDD11D11}" destId="{1FEF4FFC-1F51-4602-A817-D17240D5BF7A}" srcOrd="9" destOrd="0" presId="urn:microsoft.com/office/officeart/2018/2/layout/IconVerticalSolidList"/>
    <dgm:cxn modelId="{2D9BCCE1-21A7-4CB8-83AA-77113380560D}" type="presParOf" srcId="{02054588-E03B-4A55-9547-FC4BFDD11D11}" destId="{CC3EE6FF-782D-4ECB-B803-68BB55338B3B}" srcOrd="10" destOrd="0" presId="urn:microsoft.com/office/officeart/2018/2/layout/IconVerticalSolidList"/>
    <dgm:cxn modelId="{131718C3-914C-4D3C-87A6-BA47D99EAEC0}" type="presParOf" srcId="{CC3EE6FF-782D-4ECB-B803-68BB55338B3B}" destId="{B22DE69B-A9CA-45C1-821A-41C9106658D0}" srcOrd="0" destOrd="0" presId="urn:microsoft.com/office/officeart/2018/2/layout/IconVerticalSolidList"/>
    <dgm:cxn modelId="{481D0A9D-74D8-4172-BBCD-26AAEFB39C96}" type="presParOf" srcId="{CC3EE6FF-782D-4ECB-B803-68BB55338B3B}" destId="{57AF71DE-6DDA-4861-B274-80944F74E3A1}" srcOrd="1" destOrd="0" presId="urn:microsoft.com/office/officeart/2018/2/layout/IconVerticalSolidList"/>
    <dgm:cxn modelId="{8934DA9F-67F7-4BF8-BE50-3270474436F7}" type="presParOf" srcId="{CC3EE6FF-782D-4ECB-B803-68BB55338B3B}" destId="{7ABEB4E2-BE6F-477B-988B-7EB568E2BDF6}" srcOrd="2" destOrd="0" presId="urn:microsoft.com/office/officeart/2018/2/layout/IconVerticalSolidList"/>
    <dgm:cxn modelId="{52C4C7BD-BB96-4025-A0D2-A2849389E6CA}" type="presParOf" srcId="{CC3EE6FF-782D-4ECB-B803-68BB55338B3B}" destId="{B3795C44-79DA-401D-9AD6-8890C0CF334D}" srcOrd="3" destOrd="0" presId="urn:microsoft.com/office/officeart/2018/2/layout/IconVerticalSolidList"/>
    <dgm:cxn modelId="{A142BDCF-44FF-489F-A1D2-B8FE45F4E84F}" type="presParOf" srcId="{02054588-E03B-4A55-9547-FC4BFDD11D11}" destId="{86DDA45B-FE63-4130-B6AE-A731979C97EB}" srcOrd="11" destOrd="0" presId="urn:microsoft.com/office/officeart/2018/2/layout/IconVerticalSolidList"/>
    <dgm:cxn modelId="{5E0DF8D7-1606-4C6C-AE4B-53B83513F44D}" type="presParOf" srcId="{02054588-E03B-4A55-9547-FC4BFDD11D11}" destId="{535BAD05-34F5-47A7-968C-C8F281E6C173}" srcOrd="12" destOrd="0" presId="urn:microsoft.com/office/officeart/2018/2/layout/IconVerticalSolidList"/>
    <dgm:cxn modelId="{53132FDB-69BD-4131-BBD7-02520A36E604}" type="presParOf" srcId="{535BAD05-34F5-47A7-968C-C8F281E6C173}" destId="{3A540DB3-61D3-4FE4-B8F7-EF1F9729C13C}" srcOrd="0" destOrd="0" presId="urn:microsoft.com/office/officeart/2018/2/layout/IconVerticalSolidList"/>
    <dgm:cxn modelId="{BDF21A30-053E-4116-8055-2DBCE2F8A0F5}" type="presParOf" srcId="{535BAD05-34F5-47A7-968C-C8F281E6C173}" destId="{8B500FD8-5067-4680-8ACA-3A585EDC1A8B}" srcOrd="1" destOrd="0" presId="urn:microsoft.com/office/officeart/2018/2/layout/IconVerticalSolidList"/>
    <dgm:cxn modelId="{3E43C757-E75E-44BD-96C3-D01F1230E43F}" type="presParOf" srcId="{535BAD05-34F5-47A7-968C-C8F281E6C173}" destId="{491A76D1-477D-407E-80F5-D6370A29103D}" srcOrd="2" destOrd="0" presId="urn:microsoft.com/office/officeart/2018/2/layout/IconVerticalSolidList"/>
    <dgm:cxn modelId="{B257A1D5-33B2-46F8-B781-9BEB101F95F5}" type="presParOf" srcId="{535BAD05-34F5-47A7-968C-C8F281E6C173}" destId="{420D140E-59B2-42B1-9E10-9B1ADE3979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5EE206-2D38-4C05-86EA-53346ACB7EB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A79CF75-12B2-4BE2-8191-B68EE7534FC6}">
      <dgm:prSet/>
      <dgm:spPr/>
      <dgm:t>
        <a:bodyPr/>
        <a:lstStyle/>
        <a:p>
          <a:r>
            <a:rPr lang="en-US" dirty="0"/>
            <a:t>Height: 12’ Tall</a:t>
          </a:r>
        </a:p>
      </dgm:t>
    </dgm:pt>
    <dgm:pt modelId="{7B2165DB-7D54-484D-B03E-960024A22482}" type="parTrans" cxnId="{DEBDB1DA-A76B-42B6-99F0-C7CE1585E654}">
      <dgm:prSet/>
      <dgm:spPr/>
      <dgm:t>
        <a:bodyPr/>
        <a:lstStyle/>
        <a:p>
          <a:endParaRPr lang="en-US"/>
        </a:p>
      </dgm:t>
    </dgm:pt>
    <dgm:pt modelId="{25A51D10-CDAE-4450-8673-BFFB00431EC8}" type="sibTrans" cxnId="{DEBDB1DA-A76B-42B6-99F0-C7CE1585E654}">
      <dgm:prSet/>
      <dgm:spPr/>
      <dgm:t>
        <a:bodyPr/>
        <a:lstStyle/>
        <a:p>
          <a:endParaRPr lang="en-US"/>
        </a:p>
      </dgm:t>
    </dgm:pt>
    <dgm:pt modelId="{690B8025-38F8-4BD5-A378-6E6FD140704C}">
      <dgm:prSet/>
      <dgm:spPr/>
      <dgm:t>
        <a:bodyPr/>
        <a:lstStyle/>
        <a:p>
          <a:r>
            <a:rPr lang="en-US" dirty="0"/>
            <a:t>Weight: 64 Pounds</a:t>
          </a:r>
        </a:p>
      </dgm:t>
    </dgm:pt>
    <dgm:pt modelId="{C553311C-1468-4B37-821C-0CFA4EE215C7}" type="parTrans" cxnId="{44711216-C8E3-4BE9-AD8B-8E344B4257B7}">
      <dgm:prSet/>
      <dgm:spPr/>
      <dgm:t>
        <a:bodyPr/>
        <a:lstStyle/>
        <a:p>
          <a:endParaRPr lang="en-US"/>
        </a:p>
      </dgm:t>
    </dgm:pt>
    <dgm:pt modelId="{A4020905-A942-4D32-9111-3D0D8A9856DA}" type="sibTrans" cxnId="{44711216-C8E3-4BE9-AD8B-8E344B4257B7}">
      <dgm:prSet/>
      <dgm:spPr/>
      <dgm:t>
        <a:bodyPr/>
        <a:lstStyle/>
        <a:p>
          <a:endParaRPr lang="en-US"/>
        </a:p>
      </dgm:t>
    </dgm:pt>
    <dgm:pt modelId="{21764AC3-6EA7-49ED-9A93-DB1637F2A765}">
      <dgm:prSet/>
      <dgm:spPr/>
      <dgm:t>
        <a:bodyPr/>
        <a:lstStyle/>
        <a:p>
          <a:r>
            <a:rPr lang="en-US" dirty="0"/>
            <a:t>Wattage: 860 Watts</a:t>
          </a:r>
        </a:p>
      </dgm:t>
    </dgm:pt>
    <dgm:pt modelId="{CEF3658A-5CAC-4115-A7E1-2221AF846344}" type="parTrans" cxnId="{6CFB2E93-1E52-4CCD-AD80-E7675929B8F1}">
      <dgm:prSet/>
      <dgm:spPr/>
      <dgm:t>
        <a:bodyPr/>
        <a:lstStyle/>
        <a:p>
          <a:endParaRPr lang="en-US"/>
        </a:p>
      </dgm:t>
    </dgm:pt>
    <dgm:pt modelId="{41A8245E-34A1-456D-86D7-EBD382A2DB89}" type="sibTrans" cxnId="{6CFB2E93-1E52-4CCD-AD80-E7675929B8F1}">
      <dgm:prSet/>
      <dgm:spPr/>
      <dgm:t>
        <a:bodyPr/>
        <a:lstStyle/>
        <a:p>
          <a:endParaRPr lang="en-US"/>
        </a:p>
      </dgm:t>
    </dgm:pt>
    <dgm:pt modelId="{76AA26DA-4D84-460D-84FE-9924DD7BD06F}">
      <dgm:prSet/>
      <dgm:spPr/>
      <dgm:t>
        <a:bodyPr/>
        <a:lstStyle/>
        <a:p>
          <a:r>
            <a:rPr lang="en-US"/>
            <a:t>Voltage: 120V AC</a:t>
          </a:r>
        </a:p>
      </dgm:t>
    </dgm:pt>
    <dgm:pt modelId="{78643659-8888-40A0-BD07-A44B8B342101}" type="parTrans" cxnId="{4FBFE70E-0BF6-44C8-A955-D61DDDA7E3FC}">
      <dgm:prSet/>
      <dgm:spPr/>
      <dgm:t>
        <a:bodyPr/>
        <a:lstStyle/>
        <a:p>
          <a:endParaRPr lang="en-US"/>
        </a:p>
      </dgm:t>
    </dgm:pt>
    <dgm:pt modelId="{298F85B2-D6A8-49D6-8F74-7DFC86F88FC9}" type="sibTrans" cxnId="{4FBFE70E-0BF6-44C8-A955-D61DDDA7E3FC}">
      <dgm:prSet/>
      <dgm:spPr/>
      <dgm:t>
        <a:bodyPr/>
        <a:lstStyle/>
        <a:p>
          <a:endParaRPr lang="en-US"/>
        </a:p>
      </dgm:t>
    </dgm:pt>
    <dgm:pt modelId="{1DC12D1E-6B5C-4074-BA77-B0557FDDB2EF}">
      <dgm:prSet/>
      <dgm:spPr/>
      <dgm:t>
        <a:bodyPr/>
        <a:lstStyle/>
        <a:p>
          <a:r>
            <a:rPr lang="en-US" dirty="0"/>
            <a:t>Output: 74,400 Lumens</a:t>
          </a:r>
        </a:p>
      </dgm:t>
    </dgm:pt>
    <dgm:pt modelId="{FF913331-A03B-4BED-B34C-4D8B18B5381C}" type="parTrans" cxnId="{688214DA-6EE9-4780-B961-6E98525B22DF}">
      <dgm:prSet/>
      <dgm:spPr/>
      <dgm:t>
        <a:bodyPr/>
        <a:lstStyle/>
        <a:p>
          <a:endParaRPr lang="en-US"/>
        </a:p>
      </dgm:t>
    </dgm:pt>
    <dgm:pt modelId="{1ABABF71-CEF3-4A58-A4E0-AA7EE595E9CB}" type="sibTrans" cxnId="{688214DA-6EE9-4780-B961-6E98525B22DF}">
      <dgm:prSet/>
      <dgm:spPr/>
      <dgm:t>
        <a:bodyPr/>
        <a:lstStyle/>
        <a:p>
          <a:endParaRPr lang="en-US"/>
        </a:p>
      </dgm:t>
    </dgm:pt>
    <dgm:pt modelId="{CE698A51-2C7A-4319-8D73-C2FE85C0F60F}">
      <dgm:prSet/>
      <dgm:spPr/>
      <dgm:t>
        <a:bodyPr/>
        <a:lstStyle/>
        <a:p>
          <a:r>
            <a:rPr lang="en-US" dirty="0"/>
            <a:t>Area: 13,000 Square Feet</a:t>
          </a:r>
        </a:p>
      </dgm:t>
    </dgm:pt>
    <dgm:pt modelId="{4A80BA46-C5E6-4AD9-B4F0-F3F1801E3C79}" type="parTrans" cxnId="{00BE8ADD-9625-4D76-A78D-3BDCDD21DE9B}">
      <dgm:prSet/>
      <dgm:spPr/>
      <dgm:t>
        <a:bodyPr/>
        <a:lstStyle/>
        <a:p>
          <a:endParaRPr lang="en-US"/>
        </a:p>
      </dgm:t>
    </dgm:pt>
    <dgm:pt modelId="{BF9D47F0-9C6D-4E59-BF20-45B7D255FA2A}" type="sibTrans" cxnId="{00BE8ADD-9625-4D76-A78D-3BDCDD21DE9B}">
      <dgm:prSet/>
      <dgm:spPr/>
      <dgm:t>
        <a:bodyPr/>
        <a:lstStyle/>
        <a:p>
          <a:endParaRPr lang="en-US"/>
        </a:p>
      </dgm:t>
    </dgm:pt>
    <dgm:pt modelId="{30549E16-FEAD-4BB9-BAF5-9BA508243A56}">
      <dgm:prSet/>
      <dgm:spPr/>
      <dgm:t>
        <a:bodyPr/>
        <a:lstStyle/>
        <a:p>
          <a:r>
            <a:rPr lang="en-US" dirty="0"/>
            <a:t>Footprint: 28” x 28” x 24”</a:t>
          </a:r>
        </a:p>
      </dgm:t>
    </dgm:pt>
    <dgm:pt modelId="{1F684173-5013-4763-86E9-6A9B5698BF80}" type="parTrans" cxnId="{1D688F4E-4BDA-4BB8-9598-03591E211A6E}">
      <dgm:prSet/>
      <dgm:spPr/>
      <dgm:t>
        <a:bodyPr/>
        <a:lstStyle/>
        <a:p>
          <a:endParaRPr lang="en-US"/>
        </a:p>
      </dgm:t>
    </dgm:pt>
    <dgm:pt modelId="{0EFF1E4A-BAFC-4197-9729-9D46E754C606}" type="sibTrans" cxnId="{1D688F4E-4BDA-4BB8-9598-03591E211A6E}">
      <dgm:prSet/>
      <dgm:spPr/>
      <dgm:t>
        <a:bodyPr/>
        <a:lstStyle/>
        <a:p>
          <a:endParaRPr lang="en-US"/>
        </a:p>
      </dgm:t>
    </dgm:pt>
    <dgm:pt modelId="{02054588-E03B-4A55-9547-FC4BFDD11D11}" type="pres">
      <dgm:prSet presAssocID="{395EE206-2D38-4C05-86EA-53346ACB7EBF}" presName="root" presStyleCnt="0">
        <dgm:presLayoutVars>
          <dgm:dir/>
          <dgm:resizeHandles val="exact"/>
        </dgm:presLayoutVars>
      </dgm:prSet>
      <dgm:spPr/>
    </dgm:pt>
    <dgm:pt modelId="{0CC56840-0CA8-4AED-8AF9-569C16021798}" type="pres">
      <dgm:prSet presAssocID="{0A79CF75-12B2-4BE2-8191-B68EE7534FC6}" presName="compNode" presStyleCnt="0"/>
      <dgm:spPr/>
    </dgm:pt>
    <dgm:pt modelId="{596A4E53-69E8-4B1A-9EE9-237C4AF2A82A}" type="pres">
      <dgm:prSet presAssocID="{0A79CF75-12B2-4BE2-8191-B68EE7534FC6}" presName="bgRect" presStyleLbl="bgShp" presStyleIdx="0" presStyleCnt="7" custLinFactNeighborX="935" custLinFactNeighborY="1298"/>
      <dgm:spPr/>
    </dgm:pt>
    <dgm:pt modelId="{FF4EBF95-9A00-4FDD-9959-02D73610154D}" type="pres">
      <dgm:prSet presAssocID="{0A79CF75-12B2-4BE2-8191-B68EE7534FC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D9B47756-2A5B-45F2-9CD6-2155C03DAD40}" type="pres">
      <dgm:prSet presAssocID="{0A79CF75-12B2-4BE2-8191-B68EE7534FC6}" presName="spaceRect" presStyleCnt="0"/>
      <dgm:spPr/>
    </dgm:pt>
    <dgm:pt modelId="{B5B7F936-09D9-457E-AC2B-E45FAD7C2F00}" type="pres">
      <dgm:prSet presAssocID="{0A79CF75-12B2-4BE2-8191-B68EE7534FC6}" presName="parTx" presStyleLbl="revTx" presStyleIdx="0" presStyleCnt="7">
        <dgm:presLayoutVars>
          <dgm:chMax val="0"/>
          <dgm:chPref val="0"/>
        </dgm:presLayoutVars>
      </dgm:prSet>
      <dgm:spPr/>
    </dgm:pt>
    <dgm:pt modelId="{8EB54892-8B1B-4977-9724-860B4191635C}" type="pres">
      <dgm:prSet presAssocID="{25A51D10-CDAE-4450-8673-BFFB00431EC8}" presName="sibTrans" presStyleCnt="0"/>
      <dgm:spPr/>
    </dgm:pt>
    <dgm:pt modelId="{3C9720F7-6F8D-41E0-BB9A-FE85887ED301}" type="pres">
      <dgm:prSet presAssocID="{690B8025-38F8-4BD5-A378-6E6FD140704C}" presName="compNode" presStyleCnt="0"/>
      <dgm:spPr/>
    </dgm:pt>
    <dgm:pt modelId="{FAD7B5BA-DA75-45AD-8C33-DE0C66D9BD99}" type="pres">
      <dgm:prSet presAssocID="{690B8025-38F8-4BD5-A378-6E6FD140704C}" presName="bgRect" presStyleLbl="bgShp" presStyleIdx="1" presStyleCnt="7"/>
      <dgm:spPr/>
    </dgm:pt>
    <dgm:pt modelId="{F5D2C2CC-AEFC-45BF-AB2B-F15767D39EE5}" type="pres">
      <dgm:prSet presAssocID="{690B8025-38F8-4BD5-A378-6E6FD140704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"/>
        </a:ext>
      </dgm:extLst>
    </dgm:pt>
    <dgm:pt modelId="{F9FD63D0-29C6-4041-8085-7A4726E53936}" type="pres">
      <dgm:prSet presAssocID="{690B8025-38F8-4BD5-A378-6E6FD140704C}" presName="spaceRect" presStyleCnt="0"/>
      <dgm:spPr/>
    </dgm:pt>
    <dgm:pt modelId="{60EFA371-27E7-4BA7-835B-32ADFC1EA84C}" type="pres">
      <dgm:prSet presAssocID="{690B8025-38F8-4BD5-A378-6E6FD140704C}" presName="parTx" presStyleLbl="revTx" presStyleIdx="1" presStyleCnt="7">
        <dgm:presLayoutVars>
          <dgm:chMax val="0"/>
          <dgm:chPref val="0"/>
        </dgm:presLayoutVars>
      </dgm:prSet>
      <dgm:spPr/>
    </dgm:pt>
    <dgm:pt modelId="{38A2E2DB-322C-4B5A-9E46-6D4E175BB78A}" type="pres">
      <dgm:prSet presAssocID="{A4020905-A942-4D32-9111-3D0D8A9856DA}" presName="sibTrans" presStyleCnt="0"/>
      <dgm:spPr/>
    </dgm:pt>
    <dgm:pt modelId="{AD59C4F9-FA06-4A05-867E-DB9C72CAFDFA}" type="pres">
      <dgm:prSet presAssocID="{21764AC3-6EA7-49ED-9A93-DB1637F2A765}" presName="compNode" presStyleCnt="0"/>
      <dgm:spPr/>
    </dgm:pt>
    <dgm:pt modelId="{7EDA1658-166D-486C-B2AB-16E3547F338C}" type="pres">
      <dgm:prSet presAssocID="{21764AC3-6EA7-49ED-9A93-DB1637F2A765}" presName="bgRect" presStyleLbl="bgShp" presStyleIdx="2" presStyleCnt="7"/>
      <dgm:spPr/>
    </dgm:pt>
    <dgm:pt modelId="{17479785-CA78-43BD-9DFF-57678C84E7D4}" type="pres">
      <dgm:prSet presAssocID="{21764AC3-6EA7-49ED-9A93-DB1637F2A76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 bolt"/>
        </a:ext>
      </dgm:extLst>
    </dgm:pt>
    <dgm:pt modelId="{232DD46C-B3AC-400A-AA60-778483BF6F13}" type="pres">
      <dgm:prSet presAssocID="{21764AC3-6EA7-49ED-9A93-DB1637F2A765}" presName="spaceRect" presStyleCnt="0"/>
      <dgm:spPr/>
    </dgm:pt>
    <dgm:pt modelId="{5F5B73BF-B4B3-4392-9FC0-3B3248911E62}" type="pres">
      <dgm:prSet presAssocID="{21764AC3-6EA7-49ED-9A93-DB1637F2A765}" presName="parTx" presStyleLbl="revTx" presStyleIdx="2" presStyleCnt="7">
        <dgm:presLayoutVars>
          <dgm:chMax val="0"/>
          <dgm:chPref val="0"/>
        </dgm:presLayoutVars>
      </dgm:prSet>
      <dgm:spPr/>
    </dgm:pt>
    <dgm:pt modelId="{54BBD70A-2294-4E9B-8371-1EAF450606E4}" type="pres">
      <dgm:prSet presAssocID="{41A8245E-34A1-456D-86D7-EBD382A2DB89}" presName="sibTrans" presStyleCnt="0"/>
      <dgm:spPr/>
    </dgm:pt>
    <dgm:pt modelId="{637ADCB9-2786-41C5-AD49-C81024D72DB7}" type="pres">
      <dgm:prSet presAssocID="{76AA26DA-4D84-460D-84FE-9924DD7BD06F}" presName="compNode" presStyleCnt="0"/>
      <dgm:spPr/>
    </dgm:pt>
    <dgm:pt modelId="{51EC21DF-6EB6-492F-A920-BB06E9D2F200}" type="pres">
      <dgm:prSet presAssocID="{76AA26DA-4D84-460D-84FE-9924DD7BD06F}" presName="bgRect" presStyleLbl="bgShp" presStyleIdx="3" presStyleCnt="7"/>
      <dgm:spPr/>
    </dgm:pt>
    <dgm:pt modelId="{AA716392-2501-44DE-9566-4C89162DB24F}" type="pres">
      <dgm:prSet presAssocID="{76AA26DA-4D84-460D-84FE-9924DD7BD06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89621749-A2F6-438B-B484-6634B668816D}" type="pres">
      <dgm:prSet presAssocID="{76AA26DA-4D84-460D-84FE-9924DD7BD06F}" presName="spaceRect" presStyleCnt="0"/>
      <dgm:spPr/>
    </dgm:pt>
    <dgm:pt modelId="{AC723887-80FF-4F2E-946B-B620FDE54139}" type="pres">
      <dgm:prSet presAssocID="{76AA26DA-4D84-460D-84FE-9924DD7BD06F}" presName="parTx" presStyleLbl="revTx" presStyleIdx="3" presStyleCnt="7">
        <dgm:presLayoutVars>
          <dgm:chMax val="0"/>
          <dgm:chPref val="0"/>
        </dgm:presLayoutVars>
      </dgm:prSet>
      <dgm:spPr/>
    </dgm:pt>
    <dgm:pt modelId="{E0677A58-14B7-4285-9CB5-D214636CDEE4}" type="pres">
      <dgm:prSet presAssocID="{298F85B2-D6A8-49D6-8F74-7DFC86F88FC9}" presName="sibTrans" presStyleCnt="0"/>
      <dgm:spPr/>
    </dgm:pt>
    <dgm:pt modelId="{9BB092A5-5C64-43B7-BE2B-34FE22840324}" type="pres">
      <dgm:prSet presAssocID="{1DC12D1E-6B5C-4074-BA77-B0557FDDB2EF}" presName="compNode" presStyleCnt="0"/>
      <dgm:spPr/>
    </dgm:pt>
    <dgm:pt modelId="{2B8DC603-8CA9-4572-BE16-D10F57DE0600}" type="pres">
      <dgm:prSet presAssocID="{1DC12D1E-6B5C-4074-BA77-B0557FDDB2EF}" presName="bgRect" presStyleLbl="bgShp" presStyleIdx="4" presStyleCnt="7"/>
      <dgm:spPr/>
    </dgm:pt>
    <dgm:pt modelId="{73E18483-5F72-4413-951C-046439451479}" type="pres">
      <dgm:prSet presAssocID="{1DC12D1E-6B5C-4074-BA77-B0557FDDB2E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38BCB67-5ECE-40D3-B808-494E0BCC6804}" type="pres">
      <dgm:prSet presAssocID="{1DC12D1E-6B5C-4074-BA77-B0557FDDB2EF}" presName="spaceRect" presStyleCnt="0"/>
      <dgm:spPr/>
    </dgm:pt>
    <dgm:pt modelId="{4DDFCE42-A0B3-48BD-934C-3F11DB9C8678}" type="pres">
      <dgm:prSet presAssocID="{1DC12D1E-6B5C-4074-BA77-B0557FDDB2EF}" presName="parTx" presStyleLbl="revTx" presStyleIdx="4" presStyleCnt="7">
        <dgm:presLayoutVars>
          <dgm:chMax val="0"/>
          <dgm:chPref val="0"/>
        </dgm:presLayoutVars>
      </dgm:prSet>
      <dgm:spPr/>
    </dgm:pt>
    <dgm:pt modelId="{1FEF4FFC-1F51-4602-A817-D17240D5BF7A}" type="pres">
      <dgm:prSet presAssocID="{1ABABF71-CEF3-4A58-A4E0-AA7EE595E9CB}" presName="sibTrans" presStyleCnt="0"/>
      <dgm:spPr/>
    </dgm:pt>
    <dgm:pt modelId="{CC3EE6FF-782D-4ECB-B803-68BB55338B3B}" type="pres">
      <dgm:prSet presAssocID="{CE698A51-2C7A-4319-8D73-C2FE85C0F60F}" presName="compNode" presStyleCnt="0"/>
      <dgm:spPr/>
    </dgm:pt>
    <dgm:pt modelId="{B22DE69B-A9CA-45C1-821A-41C9106658D0}" type="pres">
      <dgm:prSet presAssocID="{CE698A51-2C7A-4319-8D73-C2FE85C0F60F}" presName="bgRect" presStyleLbl="bgShp" presStyleIdx="5" presStyleCnt="7"/>
      <dgm:spPr/>
    </dgm:pt>
    <dgm:pt modelId="{57AF71DE-6DDA-4861-B274-80944F74E3A1}" type="pres">
      <dgm:prSet presAssocID="{CE698A51-2C7A-4319-8D73-C2FE85C0F60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thernet"/>
        </a:ext>
      </dgm:extLst>
    </dgm:pt>
    <dgm:pt modelId="{7ABEB4E2-BE6F-477B-988B-7EB568E2BDF6}" type="pres">
      <dgm:prSet presAssocID="{CE698A51-2C7A-4319-8D73-C2FE85C0F60F}" presName="spaceRect" presStyleCnt="0"/>
      <dgm:spPr/>
    </dgm:pt>
    <dgm:pt modelId="{B3795C44-79DA-401D-9AD6-8890C0CF334D}" type="pres">
      <dgm:prSet presAssocID="{CE698A51-2C7A-4319-8D73-C2FE85C0F60F}" presName="parTx" presStyleLbl="revTx" presStyleIdx="5" presStyleCnt="7">
        <dgm:presLayoutVars>
          <dgm:chMax val="0"/>
          <dgm:chPref val="0"/>
        </dgm:presLayoutVars>
      </dgm:prSet>
      <dgm:spPr/>
    </dgm:pt>
    <dgm:pt modelId="{86DDA45B-FE63-4130-B6AE-A731979C97EB}" type="pres">
      <dgm:prSet presAssocID="{BF9D47F0-9C6D-4E59-BF20-45B7D255FA2A}" presName="sibTrans" presStyleCnt="0"/>
      <dgm:spPr/>
    </dgm:pt>
    <dgm:pt modelId="{535BAD05-34F5-47A7-968C-C8F281E6C173}" type="pres">
      <dgm:prSet presAssocID="{30549E16-FEAD-4BB9-BAF5-9BA508243A56}" presName="compNode" presStyleCnt="0"/>
      <dgm:spPr/>
    </dgm:pt>
    <dgm:pt modelId="{3A540DB3-61D3-4FE4-B8F7-EF1F9729C13C}" type="pres">
      <dgm:prSet presAssocID="{30549E16-FEAD-4BB9-BAF5-9BA508243A56}" presName="bgRect" presStyleLbl="bgShp" presStyleIdx="6" presStyleCnt="7"/>
      <dgm:spPr/>
    </dgm:pt>
    <dgm:pt modelId="{8B500FD8-5067-4680-8ACA-3A585EDC1A8B}" type="pres">
      <dgm:prSet presAssocID="{30549E16-FEAD-4BB9-BAF5-9BA508243A5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e footprints"/>
        </a:ext>
      </dgm:extLst>
    </dgm:pt>
    <dgm:pt modelId="{491A76D1-477D-407E-80F5-D6370A29103D}" type="pres">
      <dgm:prSet presAssocID="{30549E16-FEAD-4BB9-BAF5-9BA508243A56}" presName="spaceRect" presStyleCnt="0"/>
      <dgm:spPr/>
    </dgm:pt>
    <dgm:pt modelId="{420D140E-59B2-42B1-9E10-9B1ADE39792C}" type="pres">
      <dgm:prSet presAssocID="{30549E16-FEAD-4BB9-BAF5-9BA508243A56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1E6CBA0B-A27B-4F18-A32C-99E19820A489}" type="presOf" srcId="{CE698A51-2C7A-4319-8D73-C2FE85C0F60F}" destId="{B3795C44-79DA-401D-9AD6-8890C0CF334D}" srcOrd="0" destOrd="0" presId="urn:microsoft.com/office/officeart/2018/2/layout/IconVerticalSolidList"/>
    <dgm:cxn modelId="{4FBFE70E-0BF6-44C8-A955-D61DDDA7E3FC}" srcId="{395EE206-2D38-4C05-86EA-53346ACB7EBF}" destId="{76AA26DA-4D84-460D-84FE-9924DD7BD06F}" srcOrd="3" destOrd="0" parTransId="{78643659-8888-40A0-BD07-A44B8B342101}" sibTransId="{298F85B2-D6A8-49D6-8F74-7DFC86F88FC9}"/>
    <dgm:cxn modelId="{44711216-C8E3-4BE9-AD8B-8E344B4257B7}" srcId="{395EE206-2D38-4C05-86EA-53346ACB7EBF}" destId="{690B8025-38F8-4BD5-A378-6E6FD140704C}" srcOrd="1" destOrd="0" parTransId="{C553311C-1468-4B37-821C-0CFA4EE215C7}" sibTransId="{A4020905-A942-4D32-9111-3D0D8A9856DA}"/>
    <dgm:cxn modelId="{17984F20-10BB-4BCA-A029-2C91A1136AA5}" type="presOf" srcId="{76AA26DA-4D84-460D-84FE-9924DD7BD06F}" destId="{AC723887-80FF-4F2E-946B-B620FDE54139}" srcOrd="0" destOrd="0" presId="urn:microsoft.com/office/officeart/2018/2/layout/IconVerticalSolidList"/>
    <dgm:cxn modelId="{F875C320-13B6-467A-ABB1-A7AB7E2F5FF9}" type="presOf" srcId="{395EE206-2D38-4C05-86EA-53346ACB7EBF}" destId="{02054588-E03B-4A55-9547-FC4BFDD11D11}" srcOrd="0" destOrd="0" presId="urn:microsoft.com/office/officeart/2018/2/layout/IconVerticalSolidList"/>
    <dgm:cxn modelId="{F0E43447-2593-4B8C-A4A8-4C5A5639D754}" type="presOf" srcId="{21764AC3-6EA7-49ED-9A93-DB1637F2A765}" destId="{5F5B73BF-B4B3-4392-9FC0-3B3248911E62}" srcOrd="0" destOrd="0" presId="urn:microsoft.com/office/officeart/2018/2/layout/IconVerticalSolidList"/>
    <dgm:cxn modelId="{16B71E4E-E1E9-4A63-85CF-55D9FD6D9EB3}" type="presOf" srcId="{30549E16-FEAD-4BB9-BAF5-9BA508243A56}" destId="{420D140E-59B2-42B1-9E10-9B1ADE39792C}" srcOrd="0" destOrd="0" presId="urn:microsoft.com/office/officeart/2018/2/layout/IconVerticalSolidList"/>
    <dgm:cxn modelId="{1D688F4E-4BDA-4BB8-9598-03591E211A6E}" srcId="{395EE206-2D38-4C05-86EA-53346ACB7EBF}" destId="{30549E16-FEAD-4BB9-BAF5-9BA508243A56}" srcOrd="6" destOrd="0" parTransId="{1F684173-5013-4763-86E9-6A9B5698BF80}" sibTransId="{0EFF1E4A-BAFC-4197-9729-9D46E754C606}"/>
    <dgm:cxn modelId="{6CFB2E93-1E52-4CCD-AD80-E7675929B8F1}" srcId="{395EE206-2D38-4C05-86EA-53346ACB7EBF}" destId="{21764AC3-6EA7-49ED-9A93-DB1637F2A765}" srcOrd="2" destOrd="0" parTransId="{CEF3658A-5CAC-4115-A7E1-2221AF846344}" sibTransId="{41A8245E-34A1-456D-86D7-EBD382A2DB89}"/>
    <dgm:cxn modelId="{4CB4D59E-1083-48B2-8833-1EC0518838EE}" type="presOf" srcId="{690B8025-38F8-4BD5-A378-6E6FD140704C}" destId="{60EFA371-27E7-4BA7-835B-32ADFC1EA84C}" srcOrd="0" destOrd="0" presId="urn:microsoft.com/office/officeart/2018/2/layout/IconVerticalSolidList"/>
    <dgm:cxn modelId="{688214DA-6EE9-4780-B961-6E98525B22DF}" srcId="{395EE206-2D38-4C05-86EA-53346ACB7EBF}" destId="{1DC12D1E-6B5C-4074-BA77-B0557FDDB2EF}" srcOrd="4" destOrd="0" parTransId="{FF913331-A03B-4BED-B34C-4D8B18B5381C}" sibTransId="{1ABABF71-CEF3-4A58-A4E0-AA7EE595E9CB}"/>
    <dgm:cxn modelId="{DEBDB1DA-A76B-42B6-99F0-C7CE1585E654}" srcId="{395EE206-2D38-4C05-86EA-53346ACB7EBF}" destId="{0A79CF75-12B2-4BE2-8191-B68EE7534FC6}" srcOrd="0" destOrd="0" parTransId="{7B2165DB-7D54-484D-B03E-960024A22482}" sibTransId="{25A51D10-CDAE-4450-8673-BFFB00431EC8}"/>
    <dgm:cxn modelId="{00BE8ADD-9625-4D76-A78D-3BDCDD21DE9B}" srcId="{395EE206-2D38-4C05-86EA-53346ACB7EBF}" destId="{CE698A51-2C7A-4319-8D73-C2FE85C0F60F}" srcOrd="5" destOrd="0" parTransId="{4A80BA46-C5E6-4AD9-B4F0-F3F1801E3C79}" sibTransId="{BF9D47F0-9C6D-4E59-BF20-45B7D255FA2A}"/>
    <dgm:cxn modelId="{CC4F5BE3-3625-424A-9A86-BEEF55CDC296}" type="presOf" srcId="{0A79CF75-12B2-4BE2-8191-B68EE7534FC6}" destId="{B5B7F936-09D9-457E-AC2B-E45FAD7C2F00}" srcOrd="0" destOrd="0" presId="urn:microsoft.com/office/officeart/2018/2/layout/IconVerticalSolidList"/>
    <dgm:cxn modelId="{236CC2ED-B73A-48EE-A560-DB24A8008913}" type="presOf" srcId="{1DC12D1E-6B5C-4074-BA77-B0557FDDB2EF}" destId="{4DDFCE42-A0B3-48BD-934C-3F11DB9C8678}" srcOrd="0" destOrd="0" presId="urn:microsoft.com/office/officeart/2018/2/layout/IconVerticalSolidList"/>
    <dgm:cxn modelId="{231DA7BB-8AD6-4485-9582-770C1F659E43}" type="presParOf" srcId="{02054588-E03B-4A55-9547-FC4BFDD11D11}" destId="{0CC56840-0CA8-4AED-8AF9-569C16021798}" srcOrd="0" destOrd="0" presId="urn:microsoft.com/office/officeart/2018/2/layout/IconVerticalSolidList"/>
    <dgm:cxn modelId="{3BC71DA1-950D-49DF-A3DE-66C812E747D7}" type="presParOf" srcId="{0CC56840-0CA8-4AED-8AF9-569C16021798}" destId="{596A4E53-69E8-4B1A-9EE9-237C4AF2A82A}" srcOrd="0" destOrd="0" presId="urn:microsoft.com/office/officeart/2018/2/layout/IconVerticalSolidList"/>
    <dgm:cxn modelId="{DDFCF2A5-23A2-42E6-81E1-FF77347DBDB3}" type="presParOf" srcId="{0CC56840-0CA8-4AED-8AF9-569C16021798}" destId="{FF4EBF95-9A00-4FDD-9959-02D73610154D}" srcOrd="1" destOrd="0" presId="urn:microsoft.com/office/officeart/2018/2/layout/IconVerticalSolidList"/>
    <dgm:cxn modelId="{DA071E24-DC3A-47BE-90A2-58C49A8A9221}" type="presParOf" srcId="{0CC56840-0CA8-4AED-8AF9-569C16021798}" destId="{D9B47756-2A5B-45F2-9CD6-2155C03DAD40}" srcOrd="2" destOrd="0" presId="urn:microsoft.com/office/officeart/2018/2/layout/IconVerticalSolidList"/>
    <dgm:cxn modelId="{33DBE638-2EEB-4B7A-BCAA-CE03B9DDBEDF}" type="presParOf" srcId="{0CC56840-0CA8-4AED-8AF9-569C16021798}" destId="{B5B7F936-09D9-457E-AC2B-E45FAD7C2F00}" srcOrd="3" destOrd="0" presId="urn:microsoft.com/office/officeart/2018/2/layout/IconVerticalSolidList"/>
    <dgm:cxn modelId="{BCA03EB1-C2BC-430A-91F0-B6BED28AE55D}" type="presParOf" srcId="{02054588-E03B-4A55-9547-FC4BFDD11D11}" destId="{8EB54892-8B1B-4977-9724-860B4191635C}" srcOrd="1" destOrd="0" presId="urn:microsoft.com/office/officeart/2018/2/layout/IconVerticalSolidList"/>
    <dgm:cxn modelId="{BB697F02-7ED9-4084-A4AA-06838BAC0F4F}" type="presParOf" srcId="{02054588-E03B-4A55-9547-FC4BFDD11D11}" destId="{3C9720F7-6F8D-41E0-BB9A-FE85887ED301}" srcOrd="2" destOrd="0" presId="urn:microsoft.com/office/officeart/2018/2/layout/IconVerticalSolidList"/>
    <dgm:cxn modelId="{6CC27079-B410-4F54-88ED-110BAF296762}" type="presParOf" srcId="{3C9720F7-6F8D-41E0-BB9A-FE85887ED301}" destId="{FAD7B5BA-DA75-45AD-8C33-DE0C66D9BD99}" srcOrd="0" destOrd="0" presId="urn:microsoft.com/office/officeart/2018/2/layout/IconVerticalSolidList"/>
    <dgm:cxn modelId="{C5736503-F525-417E-B8B0-225E12E453D6}" type="presParOf" srcId="{3C9720F7-6F8D-41E0-BB9A-FE85887ED301}" destId="{F5D2C2CC-AEFC-45BF-AB2B-F15767D39EE5}" srcOrd="1" destOrd="0" presId="urn:microsoft.com/office/officeart/2018/2/layout/IconVerticalSolidList"/>
    <dgm:cxn modelId="{8B36448D-3A02-452E-B216-A5D520108867}" type="presParOf" srcId="{3C9720F7-6F8D-41E0-BB9A-FE85887ED301}" destId="{F9FD63D0-29C6-4041-8085-7A4726E53936}" srcOrd="2" destOrd="0" presId="urn:microsoft.com/office/officeart/2018/2/layout/IconVerticalSolidList"/>
    <dgm:cxn modelId="{4E90653E-3A0D-4E8D-B748-527DD0C52E02}" type="presParOf" srcId="{3C9720F7-6F8D-41E0-BB9A-FE85887ED301}" destId="{60EFA371-27E7-4BA7-835B-32ADFC1EA84C}" srcOrd="3" destOrd="0" presId="urn:microsoft.com/office/officeart/2018/2/layout/IconVerticalSolidList"/>
    <dgm:cxn modelId="{5F37D7CA-E45F-4665-8A7A-C64EF036946B}" type="presParOf" srcId="{02054588-E03B-4A55-9547-FC4BFDD11D11}" destId="{38A2E2DB-322C-4B5A-9E46-6D4E175BB78A}" srcOrd="3" destOrd="0" presId="urn:microsoft.com/office/officeart/2018/2/layout/IconVerticalSolidList"/>
    <dgm:cxn modelId="{B36B9AAD-008A-45BF-B6CE-AE17DB7095EB}" type="presParOf" srcId="{02054588-E03B-4A55-9547-FC4BFDD11D11}" destId="{AD59C4F9-FA06-4A05-867E-DB9C72CAFDFA}" srcOrd="4" destOrd="0" presId="urn:microsoft.com/office/officeart/2018/2/layout/IconVerticalSolidList"/>
    <dgm:cxn modelId="{1D505C05-126D-4EC6-B906-CD0ACFB1BADB}" type="presParOf" srcId="{AD59C4F9-FA06-4A05-867E-DB9C72CAFDFA}" destId="{7EDA1658-166D-486C-B2AB-16E3547F338C}" srcOrd="0" destOrd="0" presId="urn:microsoft.com/office/officeart/2018/2/layout/IconVerticalSolidList"/>
    <dgm:cxn modelId="{FA8832E8-3830-47B6-8B28-EA656A64D967}" type="presParOf" srcId="{AD59C4F9-FA06-4A05-867E-DB9C72CAFDFA}" destId="{17479785-CA78-43BD-9DFF-57678C84E7D4}" srcOrd="1" destOrd="0" presId="urn:microsoft.com/office/officeart/2018/2/layout/IconVerticalSolidList"/>
    <dgm:cxn modelId="{15BADB21-D5D6-4FC4-8693-4908C14A2F4B}" type="presParOf" srcId="{AD59C4F9-FA06-4A05-867E-DB9C72CAFDFA}" destId="{232DD46C-B3AC-400A-AA60-778483BF6F13}" srcOrd="2" destOrd="0" presId="urn:microsoft.com/office/officeart/2018/2/layout/IconVerticalSolidList"/>
    <dgm:cxn modelId="{99AA1B5A-A665-4C5A-AFD5-1C7B6034021B}" type="presParOf" srcId="{AD59C4F9-FA06-4A05-867E-DB9C72CAFDFA}" destId="{5F5B73BF-B4B3-4392-9FC0-3B3248911E62}" srcOrd="3" destOrd="0" presId="urn:microsoft.com/office/officeart/2018/2/layout/IconVerticalSolidList"/>
    <dgm:cxn modelId="{A9EF4DAC-1E25-46C8-AA59-A49E75CBB569}" type="presParOf" srcId="{02054588-E03B-4A55-9547-FC4BFDD11D11}" destId="{54BBD70A-2294-4E9B-8371-1EAF450606E4}" srcOrd="5" destOrd="0" presId="urn:microsoft.com/office/officeart/2018/2/layout/IconVerticalSolidList"/>
    <dgm:cxn modelId="{B4A62DED-DD38-4D47-980F-0BCE58EEF63F}" type="presParOf" srcId="{02054588-E03B-4A55-9547-FC4BFDD11D11}" destId="{637ADCB9-2786-41C5-AD49-C81024D72DB7}" srcOrd="6" destOrd="0" presId="urn:microsoft.com/office/officeart/2018/2/layout/IconVerticalSolidList"/>
    <dgm:cxn modelId="{03632D35-A6EB-4148-8424-E3F2EEEE4306}" type="presParOf" srcId="{637ADCB9-2786-41C5-AD49-C81024D72DB7}" destId="{51EC21DF-6EB6-492F-A920-BB06E9D2F200}" srcOrd="0" destOrd="0" presId="urn:microsoft.com/office/officeart/2018/2/layout/IconVerticalSolidList"/>
    <dgm:cxn modelId="{49968462-6AC8-4085-B095-4CBB8BA794B4}" type="presParOf" srcId="{637ADCB9-2786-41C5-AD49-C81024D72DB7}" destId="{AA716392-2501-44DE-9566-4C89162DB24F}" srcOrd="1" destOrd="0" presId="urn:microsoft.com/office/officeart/2018/2/layout/IconVerticalSolidList"/>
    <dgm:cxn modelId="{32A098FC-8EDF-435E-B784-9F1CADD5597F}" type="presParOf" srcId="{637ADCB9-2786-41C5-AD49-C81024D72DB7}" destId="{89621749-A2F6-438B-B484-6634B668816D}" srcOrd="2" destOrd="0" presId="urn:microsoft.com/office/officeart/2018/2/layout/IconVerticalSolidList"/>
    <dgm:cxn modelId="{C808AD89-9B3A-42E2-9001-FCF8238E01BC}" type="presParOf" srcId="{637ADCB9-2786-41C5-AD49-C81024D72DB7}" destId="{AC723887-80FF-4F2E-946B-B620FDE54139}" srcOrd="3" destOrd="0" presId="urn:microsoft.com/office/officeart/2018/2/layout/IconVerticalSolidList"/>
    <dgm:cxn modelId="{7EF9D664-20B4-48A8-9F54-0E624BD9341B}" type="presParOf" srcId="{02054588-E03B-4A55-9547-FC4BFDD11D11}" destId="{E0677A58-14B7-4285-9CB5-D214636CDEE4}" srcOrd="7" destOrd="0" presId="urn:microsoft.com/office/officeart/2018/2/layout/IconVerticalSolidList"/>
    <dgm:cxn modelId="{3BB00F32-D41E-4289-B997-65BEE3C77FE5}" type="presParOf" srcId="{02054588-E03B-4A55-9547-FC4BFDD11D11}" destId="{9BB092A5-5C64-43B7-BE2B-34FE22840324}" srcOrd="8" destOrd="0" presId="urn:microsoft.com/office/officeart/2018/2/layout/IconVerticalSolidList"/>
    <dgm:cxn modelId="{B1FF7063-6EB3-4511-AEB8-632E33B0159B}" type="presParOf" srcId="{9BB092A5-5C64-43B7-BE2B-34FE22840324}" destId="{2B8DC603-8CA9-4572-BE16-D10F57DE0600}" srcOrd="0" destOrd="0" presId="urn:microsoft.com/office/officeart/2018/2/layout/IconVerticalSolidList"/>
    <dgm:cxn modelId="{E29ADE98-3FA3-4186-B5B0-6206666E8943}" type="presParOf" srcId="{9BB092A5-5C64-43B7-BE2B-34FE22840324}" destId="{73E18483-5F72-4413-951C-046439451479}" srcOrd="1" destOrd="0" presId="urn:microsoft.com/office/officeart/2018/2/layout/IconVerticalSolidList"/>
    <dgm:cxn modelId="{A613315F-2115-4B58-AC27-DD9D81314A3C}" type="presParOf" srcId="{9BB092A5-5C64-43B7-BE2B-34FE22840324}" destId="{538BCB67-5ECE-40D3-B808-494E0BCC6804}" srcOrd="2" destOrd="0" presId="urn:microsoft.com/office/officeart/2018/2/layout/IconVerticalSolidList"/>
    <dgm:cxn modelId="{3AA6EDA6-0EF0-4971-ADB1-C013D36E3F46}" type="presParOf" srcId="{9BB092A5-5C64-43B7-BE2B-34FE22840324}" destId="{4DDFCE42-A0B3-48BD-934C-3F11DB9C8678}" srcOrd="3" destOrd="0" presId="urn:microsoft.com/office/officeart/2018/2/layout/IconVerticalSolidList"/>
    <dgm:cxn modelId="{1F0112BD-223F-4AA0-816E-1E719C16AD9E}" type="presParOf" srcId="{02054588-E03B-4A55-9547-FC4BFDD11D11}" destId="{1FEF4FFC-1F51-4602-A817-D17240D5BF7A}" srcOrd="9" destOrd="0" presId="urn:microsoft.com/office/officeart/2018/2/layout/IconVerticalSolidList"/>
    <dgm:cxn modelId="{2D9BCCE1-21A7-4CB8-83AA-77113380560D}" type="presParOf" srcId="{02054588-E03B-4A55-9547-FC4BFDD11D11}" destId="{CC3EE6FF-782D-4ECB-B803-68BB55338B3B}" srcOrd="10" destOrd="0" presId="urn:microsoft.com/office/officeart/2018/2/layout/IconVerticalSolidList"/>
    <dgm:cxn modelId="{131718C3-914C-4D3C-87A6-BA47D99EAEC0}" type="presParOf" srcId="{CC3EE6FF-782D-4ECB-B803-68BB55338B3B}" destId="{B22DE69B-A9CA-45C1-821A-41C9106658D0}" srcOrd="0" destOrd="0" presId="urn:microsoft.com/office/officeart/2018/2/layout/IconVerticalSolidList"/>
    <dgm:cxn modelId="{481D0A9D-74D8-4172-BBCD-26AAEFB39C96}" type="presParOf" srcId="{CC3EE6FF-782D-4ECB-B803-68BB55338B3B}" destId="{57AF71DE-6DDA-4861-B274-80944F74E3A1}" srcOrd="1" destOrd="0" presId="urn:microsoft.com/office/officeart/2018/2/layout/IconVerticalSolidList"/>
    <dgm:cxn modelId="{8934DA9F-67F7-4BF8-BE50-3270474436F7}" type="presParOf" srcId="{CC3EE6FF-782D-4ECB-B803-68BB55338B3B}" destId="{7ABEB4E2-BE6F-477B-988B-7EB568E2BDF6}" srcOrd="2" destOrd="0" presId="urn:microsoft.com/office/officeart/2018/2/layout/IconVerticalSolidList"/>
    <dgm:cxn modelId="{52C4C7BD-BB96-4025-A0D2-A2849389E6CA}" type="presParOf" srcId="{CC3EE6FF-782D-4ECB-B803-68BB55338B3B}" destId="{B3795C44-79DA-401D-9AD6-8890C0CF334D}" srcOrd="3" destOrd="0" presId="urn:microsoft.com/office/officeart/2018/2/layout/IconVerticalSolidList"/>
    <dgm:cxn modelId="{A142BDCF-44FF-489F-A1D2-B8FE45F4E84F}" type="presParOf" srcId="{02054588-E03B-4A55-9547-FC4BFDD11D11}" destId="{86DDA45B-FE63-4130-B6AE-A731979C97EB}" srcOrd="11" destOrd="0" presId="urn:microsoft.com/office/officeart/2018/2/layout/IconVerticalSolidList"/>
    <dgm:cxn modelId="{5E0DF8D7-1606-4C6C-AE4B-53B83513F44D}" type="presParOf" srcId="{02054588-E03B-4A55-9547-FC4BFDD11D11}" destId="{535BAD05-34F5-47A7-968C-C8F281E6C173}" srcOrd="12" destOrd="0" presId="urn:microsoft.com/office/officeart/2018/2/layout/IconVerticalSolidList"/>
    <dgm:cxn modelId="{53132FDB-69BD-4131-BBD7-02520A36E604}" type="presParOf" srcId="{535BAD05-34F5-47A7-968C-C8F281E6C173}" destId="{3A540DB3-61D3-4FE4-B8F7-EF1F9729C13C}" srcOrd="0" destOrd="0" presId="urn:microsoft.com/office/officeart/2018/2/layout/IconVerticalSolidList"/>
    <dgm:cxn modelId="{BDF21A30-053E-4116-8055-2DBCE2F8A0F5}" type="presParOf" srcId="{535BAD05-34F5-47A7-968C-C8F281E6C173}" destId="{8B500FD8-5067-4680-8ACA-3A585EDC1A8B}" srcOrd="1" destOrd="0" presId="urn:microsoft.com/office/officeart/2018/2/layout/IconVerticalSolidList"/>
    <dgm:cxn modelId="{3E43C757-E75E-44BD-96C3-D01F1230E43F}" type="presParOf" srcId="{535BAD05-34F5-47A7-968C-C8F281E6C173}" destId="{491A76D1-477D-407E-80F5-D6370A29103D}" srcOrd="2" destOrd="0" presId="urn:microsoft.com/office/officeart/2018/2/layout/IconVerticalSolidList"/>
    <dgm:cxn modelId="{B257A1D5-33B2-46F8-B781-9BEB101F95F5}" type="presParOf" srcId="{535BAD05-34F5-47A7-968C-C8F281E6C173}" destId="{420D140E-59B2-42B1-9E10-9B1ADE3979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5EE206-2D38-4C05-86EA-53346ACB7EB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A79CF75-12B2-4BE2-8191-B68EE7534FC6}">
      <dgm:prSet/>
      <dgm:spPr/>
      <dgm:t>
        <a:bodyPr/>
        <a:lstStyle/>
        <a:p>
          <a:r>
            <a:rPr lang="en-US" dirty="0"/>
            <a:t>Height: 14’ Tall</a:t>
          </a:r>
        </a:p>
      </dgm:t>
    </dgm:pt>
    <dgm:pt modelId="{7B2165DB-7D54-484D-B03E-960024A22482}" type="parTrans" cxnId="{DEBDB1DA-A76B-42B6-99F0-C7CE1585E654}">
      <dgm:prSet/>
      <dgm:spPr/>
      <dgm:t>
        <a:bodyPr/>
        <a:lstStyle/>
        <a:p>
          <a:endParaRPr lang="en-US"/>
        </a:p>
      </dgm:t>
    </dgm:pt>
    <dgm:pt modelId="{25A51D10-CDAE-4450-8673-BFFB00431EC8}" type="sibTrans" cxnId="{DEBDB1DA-A76B-42B6-99F0-C7CE1585E654}">
      <dgm:prSet/>
      <dgm:spPr/>
      <dgm:t>
        <a:bodyPr/>
        <a:lstStyle/>
        <a:p>
          <a:endParaRPr lang="en-US"/>
        </a:p>
      </dgm:t>
    </dgm:pt>
    <dgm:pt modelId="{690B8025-38F8-4BD5-A378-6E6FD140704C}">
      <dgm:prSet/>
      <dgm:spPr/>
      <dgm:t>
        <a:bodyPr/>
        <a:lstStyle/>
        <a:p>
          <a:r>
            <a:rPr lang="en-US" dirty="0"/>
            <a:t>Weight: 72 Pounds</a:t>
          </a:r>
        </a:p>
      </dgm:t>
    </dgm:pt>
    <dgm:pt modelId="{C553311C-1468-4B37-821C-0CFA4EE215C7}" type="parTrans" cxnId="{44711216-C8E3-4BE9-AD8B-8E344B4257B7}">
      <dgm:prSet/>
      <dgm:spPr/>
      <dgm:t>
        <a:bodyPr/>
        <a:lstStyle/>
        <a:p>
          <a:endParaRPr lang="en-US"/>
        </a:p>
      </dgm:t>
    </dgm:pt>
    <dgm:pt modelId="{A4020905-A942-4D32-9111-3D0D8A9856DA}" type="sibTrans" cxnId="{44711216-C8E3-4BE9-AD8B-8E344B4257B7}">
      <dgm:prSet/>
      <dgm:spPr/>
      <dgm:t>
        <a:bodyPr/>
        <a:lstStyle/>
        <a:p>
          <a:endParaRPr lang="en-US"/>
        </a:p>
      </dgm:t>
    </dgm:pt>
    <dgm:pt modelId="{21764AC3-6EA7-49ED-9A93-DB1637F2A765}">
      <dgm:prSet/>
      <dgm:spPr/>
      <dgm:t>
        <a:bodyPr/>
        <a:lstStyle/>
        <a:p>
          <a:r>
            <a:rPr lang="en-US" dirty="0"/>
            <a:t>Wattage: 1,100 Watts</a:t>
          </a:r>
        </a:p>
      </dgm:t>
    </dgm:pt>
    <dgm:pt modelId="{CEF3658A-5CAC-4115-A7E1-2221AF846344}" type="parTrans" cxnId="{6CFB2E93-1E52-4CCD-AD80-E7675929B8F1}">
      <dgm:prSet/>
      <dgm:spPr/>
      <dgm:t>
        <a:bodyPr/>
        <a:lstStyle/>
        <a:p>
          <a:endParaRPr lang="en-US"/>
        </a:p>
      </dgm:t>
    </dgm:pt>
    <dgm:pt modelId="{41A8245E-34A1-456D-86D7-EBD382A2DB89}" type="sibTrans" cxnId="{6CFB2E93-1E52-4CCD-AD80-E7675929B8F1}">
      <dgm:prSet/>
      <dgm:spPr/>
      <dgm:t>
        <a:bodyPr/>
        <a:lstStyle/>
        <a:p>
          <a:endParaRPr lang="en-US"/>
        </a:p>
      </dgm:t>
    </dgm:pt>
    <dgm:pt modelId="{76AA26DA-4D84-460D-84FE-9924DD7BD06F}">
      <dgm:prSet/>
      <dgm:spPr/>
      <dgm:t>
        <a:bodyPr/>
        <a:lstStyle/>
        <a:p>
          <a:r>
            <a:rPr lang="en-US"/>
            <a:t>Voltage: 120V AC</a:t>
          </a:r>
        </a:p>
      </dgm:t>
    </dgm:pt>
    <dgm:pt modelId="{78643659-8888-40A0-BD07-A44B8B342101}" type="parTrans" cxnId="{4FBFE70E-0BF6-44C8-A955-D61DDDA7E3FC}">
      <dgm:prSet/>
      <dgm:spPr/>
      <dgm:t>
        <a:bodyPr/>
        <a:lstStyle/>
        <a:p>
          <a:endParaRPr lang="en-US"/>
        </a:p>
      </dgm:t>
    </dgm:pt>
    <dgm:pt modelId="{298F85B2-D6A8-49D6-8F74-7DFC86F88FC9}" type="sibTrans" cxnId="{4FBFE70E-0BF6-44C8-A955-D61DDDA7E3FC}">
      <dgm:prSet/>
      <dgm:spPr/>
      <dgm:t>
        <a:bodyPr/>
        <a:lstStyle/>
        <a:p>
          <a:endParaRPr lang="en-US"/>
        </a:p>
      </dgm:t>
    </dgm:pt>
    <dgm:pt modelId="{1DC12D1E-6B5C-4074-BA77-B0557FDDB2EF}">
      <dgm:prSet/>
      <dgm:spPr/>
      <dgm:t>
        <a:bodyPr/>
        <a:lstStyle/>
        <a:p>
          <a:r>
            <a:rPr lang="en-US" dirty="0"/>
            <a:t>Output: 111,000 Lumens</a:t>
          </a:r>
        </a:p>
      </dgm:t>
    </dgm:pt>
    <dgm:pt modelId="{FF913331-A03B-4BED-B34C-4D8B18B5381C}" type="parTrans" cxnId="{688214DA-6EE9-4780-B961-6E98525B22DF}">
      <dgm:prSet/>
      <dgm:spPr/>
      <dgm:t>
        <a:bodyPr/>
        <a:lstStyle/>
        <a:p>
          <a:endParaRPr lang="en-US"/>
        </a:p>
      </dgm:t>
    </dgm:pt>
    <dgm:pt modelId="{1ABABF71-CEF3-4A58-A4E0-AA7EE595E9CB}" type="sibTrans" cxnId="{688214DA-6EE9-4780-B961-6E98525B22DF}">
      <dgm:prSet/>
      <dgm:spPr/>
      <dgm:t>
        <a:bodyPr/>
        <a:lstStyle/>
        <a:p>
          <a:endParaRPr lang="en-US"/>
        </a:p>
      </dgm:t>
    </dgm:pt>
    <dgm:pt modelId="{CE698A51-2C7A-4319-8D73-C2FE85C0F60F}">
      <dgm:prSet/>
      <dgm:spPr/>
      <dgm:t>
        <a:bodyPr/>
        <a:lstStyle/>
        <a:p>
          <a:r>
            <a:rPr lang="en-US" dirty="0"/>
            <a:t>Area: 18,000 Square Feet</a:t>
          </a:r>
        </a:p>
      </dgm:t>
    </dgm:pt>
    <dgm:pt modelId="{4A80BA46-C5E6-4AD9-B4F0-F3F1801E3C79}" type="parTrans" cxnId="{00BE8ADD-9625-4D76-A78D-3BDCDD21DE9B}">
      <dgm:prSet/>
      <dgm:spPr/>
      <dgm:t>
        <a:bodyPr/>
        <a:lstStyle/>
        <a:p>
          <a:endParaRPr lang="en-US"/>
        </a:p>
      </dgm:t>
    </dgm:pt>
    <dgm:pt modelId="{BF9D47F0-9C6D-4E59-BF20-45B7D255FA2A}" type="sibTrans" cxnId="{00BE8ADD-9625-4D76-A78D-3BDCDD21DE9B}">
      <dgm:prSet/>
      <dgm:spPr/>
      <dgm:t>
        <a:bodyPr/>
        <a:lstStyle/>
        <a:p>
          <a:endParaRPr lang="en-US"/>
        </a:p>
      </dgm:t>
    </dgm:pt>
    <dgm:pt modelId="{30549E16-FEAD-4BB9-BAF5-9BA508243A56}">
      <dgm:prSet/>
      <dgm:spPr/>
      <dgm:t>
        <a:bodyPr/>
        <a:lstStyle/>
        <a:p>
          <a:r>
            <a:rPr lang="en-US" dirty="0"/>
            <a:t>Footprint: 28” x 28” x 24”</a:t>
          </a:r>
        </a:p>
      </dgm:t>
    </dgm:pt>
    <dgm:pt modelId="{1F684173-5013-4763-86E9-6A9B5698BF80}" type="parTrans" cxnId="{1D688F4E-4BDA-4BB8-9598-03591E211A6E}">
      <dgm:prSet/>
      <dgm:spPr/>
      <dgm:t>
        <a:bodyPr/>
        <a:lstStyle/>
        <a:p>
          <a:endParaRPr lang="en-US"/>
        </a:p>
      </dgm:t>
    </dgm:pt>
    <dgm:pt modelId="{0EFF1E4A-BAFC-4197-9729-9D46E754C606}" type="sibTrans" cxnId="{1D688F4E-4BDA-4BB8-9598-03591E211A6E}">
      <dgm:prSet/>
      <dgm:spPr/>
      <dgm:t>
        <a:bodyPr/>
        <a:lstStyle/>
        <a:p>
          <a:endParaRPr lang="en-US"/>
        </a:p>
      </dgm:t>
    </dgm:pt>
    <dgm:pt modelId="{02054588-E03B-4A55-9547-FC4BFDD11D11}" type="pres">
      <dgm:prSet presAssocID="{395EE206-2D38-4C05-86EA-53346ACB7EBF}" presName="root" presStyleCnt="0">
        <dgm:presLayoutVars>
          <dgm:dir/>
          <dgm:resizeHandles val="exact"/>
        </dgm:presLayoutVars>
      </dgm:prSet>
      <dgm:spPr/>
    </dgm:pt>
    <dgm:pt modelId="{0CC56840-0CA8-4AED-8AF9-569C16021798}" type="pres">
      <dgm:prSet presAssocID="{0A79CF75-12B2-4BE2-8191-B68EE7534FC6}" presName="compNode" presStyleCnt="0"/>
      <dgm:spPr/>
    </dgm:pt>
    <dgm:pt modelId="{596A4E53-69E8-4B1A-9EE9-237C4AF2A82A}" type="pres">
      <dgm:prSet presAssocID="{0A79CF75-12B2-4BE2-8191-B68EE7534FC6}" presName="bgRect" presStyleLbl="bgShp" presStyleIdx="0" presStyleCnt="7" custLinFactNeighborX="4522" custLinFactNeighborY="-5242"/>
      <dgm:spPr/>
    </dgm:pt>
    <dgm:pt modelId="{FF4EBF95-9A00-4FDD-9959-02D73610154D}" type="pres">
      <dgm:prSet presAssocID="{0A79CF75-12B2-4BE2-8191-B68EE7534FC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D9B47756-2A5B-45F2-9CD6-2155C03DAD40}" type="pres">
      <dgm:prSet presAssocID="{0A79CF75-12B2-4BE2-8191-B68EE7534FC6}" presName="spaceRect" presStyleCnt="0"/>
      <dgm:spPr/>
    </dgm:pt>
    <dgm:pt modelId="{B5B7F936-09D9-457E-AC2B-E45FAD7C2F00}" type="pres">
      <dgm:prSet presAssocID="{0A79CF75-12B2-4BE2-8191-B68EE7534FC6}" presName="parTx" presStyleLbl="revTx" presStyleIdx="0" presStyleCnt="7">
        <dgm:presLayoutVars>
          <dgm:chMax val="0"/>
          <dgm:chPref val="0"/>
        </dgm:presLayoutVars>
      </dgm:prSet>
      <dgm:spPr/>
    </dgm:pt>
    <dgm:pt modelId="{8EB54892-8B1B-4977-9724-860B4191635C}" type="pres">
      <dgm:prSet presAssocID="{25A51D10-CDAE-4450-8673-BFFB00431EC8}" presName="sibTrans" presStyleCnt="0"/>
      <dgm:spPr/>
    </dgm:pt>
    <dgm:pt modelId="{3C9720F7-6F8D-41E0-BB9A-FE85887ED301}" type="pres">
      <dgm:prSet presAssocID="{690B8025-38F8-4BD5-A378-6E6FD140704C}" presName="compNode" presStyleCnt="0"/>
      <dgm:spPr/>
    </dgm:pt>
    <dgm:pt modelId="{FAD7B5BA-DA75-45AD-8C33-DE0C66D9BD99}" type="pres">
      <dgm:prSet presAssocID="{690B8025-38F8-4BD5-A378-6E6FD140704C}" presName="bgRect" presStyleLbl="bgShp" presStyleIdx="1" presStyleCnt="7"/>
      <dgm:spPr/>
    </dgm:pt>
    <dgm:pt modelId="{F5D2C2CC-AEFC-45BF-AB2B-F15767D39EE5}" type="pres">
      <dgm:prSet presAssocID="{690B8025-38F8-4BD5-A378-6E6FD140704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"/>
        </a:ext>
      </dgm:extLst>
    </dgm:pt>
    <dgm:pt modelId="{F9FD63D0-29C6-4041-8085-7A4726E53936}" type="pres">
      <dgm:prSet presAssocID="{690B8025-38F8-4BD5-A378-6E6FD140704C}" presName="spaceRect" presStyleCnt="0"/>
      <dgm:spPr/>
    </dgm:pt>
    <dgm:pt modelId="{60EFA371-27E7-4BA7-835B-32ADFC1EA84C}" type="pres">
      <dgm:prSet presAssocID="{690B8025-38F8-4BD5-A378-6E6FD140704C}" presName="parTx" presStyleLbl="revTx" presStyleIdx="1" presStyleCnt="7">
        <dgm:presLayoutVars>
          <dgm:chMax val="0"/>
          <dgm:chPref val="0"/>
        </dgm:presLayoutVars>
      </dgm:prSet>
      <dgm:spPr/>
    </dgm:pt>
    <dgm:pt modelId="{38A2E2DB-322C-4B5A-9E46-6D4E175BB78A}" type="pres">
      <dgm:prSet presAssocID="{A4020905-A942-4D32-9111-3D0D8A9856DA}" presName="sibTrans" presStyleCnt="0"/>
      <dgm:spPr/>
    </dgm:pt>
    <dgm:pt modelId="{AD59C4F9-FA06-4A05-867E-DB9C72CAFDFA}" type="pres">
      <dgm:prSet presAssocID="{21764AC3-6EA7-49ED-9A93-DB1637F2A765}" presName="compNode" presStyleCnt="0"/>
      <dgm:spPr/>
    </dgm:pt>
    <dgm:pt modelId="{7EDA1658-166D-486C-B2AB-16E3547F338C}" type="pres">
      <dgm:prSet presAssocID="{21764AC3-6EA7-49ED-9A93-DB1637F2A765}" presName="bgRect" presStyleLbl="bgShp" presStyleIdx="2" presStyleCnt="7"/>
      <dgm:spPr/>
    </dgm:pt>
    <dgm:pt modelId="{17479785-CA78-43BD-9DFF-57678C84E7D4}" type="pres">
      <dgm:prSet presAssocID="{21764AC3-6EA7-49ED-9A93-DB1637F2A76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 bolt"/>
        </a:ext>
      </dgm:extLst>
    </dgm:pt>
    <dgm:pt modelId="{232DD46C-B3AC-400A-AA60-778483BF6F13}" type="pres">
      <dgm:prSet presAssocID="{21764AC3-6EA7-49ED-9A93-DB1637F2A765}" presName="spaceRect" presStyleCnt="0"/>
      <dgm:spPr/>
    </dgm:pt>
    <dgm:pt modelId="{5F5B73BF-B4B3-4392-9FC0-3B3248911E62}" type="pres">
      <dgm:prSet presAssocID="{21764AC3-6EA7-49ED-9A93-DB1637F2A765}" presName="parTx" presStyleLbl="revTx" presStyleIdx="2" presStyleCnt="7">
        <dgm:presLayoutVars>
          <dgm:chMax val="0"/>
          <dgm:chPref val="0"/>
        </dgm:presLayoutVars>
      </dgm:prSet>
      <dgm:spPr/>
    </dgm:pt>
    <dgm:pt modelId="{54BBD70A-2294-4E9B-8371-1EAF450606E4}" type="pres">
      <dgm:prSet presAssocID="{41A8245E-34A1-456D-86D7-EBD382A2DB89}" presName="sibTrans" presStyleCnt="0"/>
      <dgm:spPr/>
    </dgm:pt>
    <dgm:pt modelId="{637ADCB9-2786-41C5-AD49-C81024D72DB7}" type="pres">
      <dgm:prSet presAssocID="{76AA26DA-4D84-460D-84FE-9924DD7BD06F}" presName="compNode" presStyleCnt="0"/>
      <dgm:spPr/>
    </dgm:pt>
    <dgm:pt modelId="{51EC21DF-6EB6-492F-A920-BB06E9D2F200}" type="pres">
      <dgm:prSet presAssocID="{76AA26DA-4D84-460D-84FE-9924DD7BD06F}" presName="bgRect" presStyleLbl="bgShp" presStyleIdx="3" presStyleCnt="7"/>
      <dgm:spPr/>
    </dgm:pt>
    <dgm:pt modelId="{AA716392-2501-44DE-9566-4C89162DB24F}" type="pres">
      <dgm:prSet presAssocID="{76AA26DA-4D84-460D-84FE-9924DD7BD06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89621749-A2F6-438B-B484-6634B668816D}" type="pres">
      <dgm:prSet presAssocID="{76AA26DA-4D84-460D-84FE-9924DD7BD06F}" presName="spaceRect" presStyleCnt="0"/>
      <dgm:spPr/>
    </dgm:pt>
    <dgm:pt modelId="{AC723887-80FF-4F2E-946B-B620FDE54139}" type="pres">
      <dgm:prSet presAssocID="{76AA26DA-4D84-460D-84FE-9924DD7BD06F}" presName="parTx" presStyleLbl="revTx" presStyleIdx="3" presStyleCnt="7">
        <dgm:presLayoutVars>
          <dgm:chMax val="0"/>
          <dgm:chPref val="0"/>
        </dgm:presLayoutVars>
      </dgm:prSet>
      <dgm:spPr/>
    </dgm:pt>
    <dgm:pt modelId="{E0677A58-14B7-4285-9CB5-D214636CDEE4}" type="pres">
      <dgm:prSet presAssocID="{298F85B2-D6A8-49D6-8F74-7DFC86F88FC9}" presName="sibTrans" presStyleCnt="0"/>
      <dgm:spPr/>
    </dgm:pt>
    <dgm:pt modelId="{9BB092A5-5C64-43B7-BE2B-34FE22840324}" type="pres">
      <dgm:prSet presAssocID="{1DC12D1E-6B5C-4074-BA77-B0557FDDB2EF}" presName="compNode" presStyleCnt="0"/>
      <dgm:spPr/>
    </dgm:pt>
    <dgm:pt modelId="{2B8DC603-8CA9-4572-BE16-D10F57DE0600}" type="pres">
      <dgm:prSet presAssocID="{1DC12D1E-6B5C-4074-BA77-B0557FDDB2EF}" presName="bgRect" presStyleLbl="bgShp" presStyleIdx="4" presStyleCnt="7"/>
      <dgm:spPr/>
    </dgm:pt>
    <dgm:pt modelId="{73E18483-5F72-4413-951C-046439451479}" type="pres">
      <dgm:prSet presAssocID="{1DC12D1E-6B5C-4074-BA77-B0557FDDB2E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38BCB67-5ECE-40D3-B808-494E0BCC6804}" type="pres">
      <dgm:prSet presAssocID="{1DC12D1E-6B5C-4074-BA77-B0557FDDB2EF}" presName="spaceRect" presStyleCnt="0"/>
      <dgm:spPr/>
    </dgm:pt>
    <dgm:pt modelId="{4DDFCE42-A0B3-48BD-934C-3F11DB9C8678}" type="pres">
      <dgm:prSet presAssocID="{1DC12D1E-6B5C-4074-BA77-B0557FDDB2EF}" presName="parTx" presStyleLbl="revTx" presStyleIdx="4" presStyleCnt="7">
        <dgm:presLayoutVars>
          <dgm:chMax val="0"/>
          <dgm:chPref val="0"/>
        </dgm:presLayoutVars>
      </dgm:prSet>
      <dgm:spPr/>
    </dgm:pt>
    <dgm:pt modelId="{1FEF4FFC-1F51-4602-A817-D17240D5BF7A}" type="pres">
      <dgm:prSet presAssocID="{1ABABF71-CEF3-4A58-A4E0-AA7EE595E9CB}" presName="sibTrans" presStyleCnt="0"/>
      <dgm:spPr/>
    </dgm:pt>
    <dgm:pt modelId="{CC3EE6FF-782D-4ECB-B803-68BB55338B3B}" type="pres">
      <dgm:prSet presAssocID="{CE698A51-2C7A-4319-8D73-C2FE85C0F60F}" presName="compNode" presStyleCnt="0"/>
      <dgm:spPr/>
    </dgm:pt>
    <dgm:pt modelId="{B22DE69B-A9CA-45C1-821A-41C9106658D0}" type="pres">
      <dgm:prSet presAssocID="{CE698A51-2C7A-4319-8D73-C2FE85C0F60F}" presName="bgRect" presStyleLbl="bgShp" presStyleIdx="5" presStyleCnt="7"/>
      <dgm:spPr/>
    </dgm:pt>
    <dgm:pt modelId="{57AF71DE-6DDA-4861-B274-80944F74E3A1}" type="pres">
      <dgm:prSet presAssocID="{CE698A51-2C7A-4319-8D73-C2FE85C0F60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thernet"/>
        </a:ext>
      </dgm:extLst>
    </dgm:pt>
    <dgm:pt modelId="{7ABEB4E2-BE6F-477B-988B-7EB568E2BDF6}" type="pres">
      <dgm:prSet presAssocID="{CE698A51-2C7A-4319-8D73-C2FE85C0F60F}" presName="spaceRect" presStyleCnt="0"/>
      <dgm:spPr/>
    </dgm:pt>
    <dgm:pt modelId="{B3795C44-79DA-401D-9AD6-8890C0CF334D}" type="pres">
      <dgm:prSet presAssocID="{CE698A51-2C7A-4319-8D73-C2FE85C0F60F}" presName="parTx" presStyleLbl="revTx" presStyleIdx="5" presStyleCnt="7">
        <dgm:presLayoutVars>
          <dgm:chMax val="0"/>
          <dgm:chPref val="0"/>
        </dgm:presLayoutVars>
      </dgm:prSet>
      <dgm:spPr/>
    </dgm:pt>
    <dgm:pt modelId="{86DDA45B-FE63-4130-B6AE-A731979C97EB}" type="pres">
      <dgm:prSet presAssocID="{BF9D47F0-9C6D-4E59-BF20-45B7D255FA2A}" presName="sibTrans" presStyleCnt="0"/>
      <dgm:spPr/>
    </dgm:pt>
    <dgm:pt modelId="{535BAD05-34F5-47A7-968C-C8F281E6C173}" type="pres">
      <dgm:prSet presAssocID="{30549E16-FEAD-4BB9-BAF5-9BA508243A56}" presName="compNode" presStyleCnt="0"/>
      <dgm:spPr/>
    </dgm:pt>
    <dgm:pt modelId="{3A540DB3-61D3-4FE4-B8F7-EF1F9729C13C}" type="pres">
      <dgm:prSet presAssocID="{30549E16-FEAD-4BB9-BAF5-9BA508243A56}" presName="bgRect" presStyleLbl="bgShp" presStyleIdx="6" presStyleCnt="7"/>
      <dgm:spPr/>
    </dgm:pt>
    <dgm:pt modelId="{8B500FD8-5067-4680-8ACA-3A585EDC1A8B}" type="pres">
      <dgm:prSet presAssocID="{30549E16-FEAD-4BB9-BAF5-9BA508243A5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e footprints"/>
        </a:ext>
      </dgm:extLst>
    </dgm:pt>
    <dgm:pt modelId="{491A76D1-477D-407E-80F5-D6370A29103D}" type="pres">
      <dgm:prSet presAssocID="{30549E16-FEAD-4BB9-BAF5-9BA508243A56}" presName="spaceRect" presStyleCnt="0"/>
      <dgm:spPr/>
    </dgm:pt>
    <dgm:pt modelId="{420D140E-59B2-42B1-9E10-9B1ADE39792C}" type="pres">
      <dgm:prSet presAssocID="{30549E16-FEAD-4BB9-BAF5-9BA508243A56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1E6CBA0B-A27B-4F18-A32C-99E19820A489}" type="presOf" srcId="{CE698A51-2C7A-4319-8D73-C2FE85C0F60F}" destId="{B3795C44-79DA-401D-9AD6-8890C0CF334D}" srcOrd="0" destOrd="0" presId="urn:microsoft.com/office/officeart/2018/2/layout/IconVerticalSolidList"/>
    <dgm:cxn modelId="{4FBFE70E-0BF6-44C8-A955-D61DDDA7E3FC}" srcId="{395EE206-2D38-4C05-86EA-53346ACB7EBF}" destId="{76AA26DA-4D84-460D-84FE-9924DD7BD06F}" srcOrd="3" destOrd="0" parTransId="{78643659-8888-40A0-BD07-A44B8B342101}" sibTransId="{298F85B2-D6A8-49D6-8F74-7DFC86F88FC9}"/>
    <dgm:cxn modelId="{44711216-C8E3-4BE9-AD8B-8E344B4257B7}" srcId="{395EE206-2D38-4C05-86EA-53346ACB7EBF}" destId="{690B8025-38F8-4BD5-A378-6E6FD140704C}" srcOrd="1" destOrd="0" parTransId="{C553311C-1468-4B37-821C-0CFA4EE215C7}" sibTransId="{A4020905-A942-4D32-9111-3D0D8A9856DA}"/>
    <dgm:cxn modelId="{17984F20-10BB-4BCA-A029-2C91A1136AA5}" type="presOf" srcId="{76AA26DA-4D84-460D-84FE-9924DD7BD06F}" destId="{AC723887-80FF-4F2E-946B-B620FDE54139}" srcOrd="0" destOrd="0" presId="urn:microsoft.com/office/officeart/2018/2/layout/IconVerticalSolidList"/>
    <dgm:cxn modelId="{F875C320-13B6-467A-ABB1-A7AB7E2F5FF9}" type="presOf" srcId="{395EE206-2D38-4C05-86EA-53346ACB7EBF}" destId="{02054588-E03B-4A55-9547-FC4BFDD11D11}" srcOrd="0" destOrd="0" presId="urn:microsoft.com/office/officeart/2018/2/layout/IconVerticalSolidList"/>
    <dgm:cxn modelId="{F0E43447-2593-4B8C-A4A8-4C5A5639D754}" type="presOf" srcId="{21764AC3-6EA7-49ED-9A93-DB1637F2A765}" destId="{5F5B73BF-B4B3-4392-9FC0-3B3248911E62}" srcOrd="0" destOrd="0" presId="urn:microsoft.com/office/officeart/2018/2/layout/IconVerticalSolidList"/>
    <dgm:cxn modelId="{16B71E4E-E1E9-4A63-85CF-55D9FD6D9EB3}" type="presOf" srcId="{30549E16-FEAD-4BB9-BAF5-9BA508243A56}" destId="{420D140E-59B2-42B1-9E10-9B1ADE39792C}" srcOrd="0" destOrd="0" presId="urn:microsoft.com/office/officeart/2018/2/layout/IconVerticalSolidList"/>
    <dgm:cxn modelId="{1D688F4E-4BDA-4BB8-9598-03591E211A6E}" srcId="{395EE206-2D38-4C05-86EA-53346ACB7EBF}" destId="{30549E16-FEAD-4BB9-BAF5-9BA508243A56}" srcOrd="6" destOrd="0" parTransId="{1F684173-5013-4763-86E9-6A9B5698BF80}" sibTransId="{0EFF1E4A-BAFC-4197-9729-9D46E754C606}"/>
    <dgm:cxn modelId="{6CFB2E93-1E52-4CCD-AD80-E7675929B8F1}" srcId="{395EE206-2D38-4C05-86EA-53346ACB7EBF}" destId="{21764AC3-6EA7-49ED-9A93-DB1637F2A765}" srcOrd="2" destOrd="0" parTransId="{CEF3658A-5CAC-4115-A7E1-2221AF846344}" sibTransId="{41A8245E-34A1-456D-86D7-EBD382A2DB89}"/>
    <dgm:cxn modelId="{4CB4D59E-1083-48B2-8833-1EC0518838EE}" type="presOf" srcId="{690B8025-38F8-4BD5-A378-6E6FD140704C}" destId="{60EFA371-27E7-4BA7-835B-32ADFC1EA84C}" srcOrd="0" destOrd="0" presId="urn:microsoft.com/office/officeart/2018/2/layout/IconVerticalSolidList"/>
    <dgm:cxn modelId="{688214DA-6EE9-4780-B961-6E98525B22DF}" srcId="{395EE206-2D38-4C05-86EA-53346ACB7EBF}" destId="{1DC12D1E-6B5C-4074-BA77-B0557FDDB2EF}" srcOrd="4" destOrd="0" parTransId="{FF913331-A03B-4BED-B34C-4D8B18B5381C}" sibTransId="{1ABABF71-CEF3-4A58-A4E0-AA7EE595E9CB}"/>
    <dgm:cxn modelId="{DEBDB1DA-A76B-42B6-99F0-C7CE1585E654}" srcId="{395EE206-2D38-4C05-86EA-53346ACB7EBF}" destId="{0A79CF75-12B2-4BE2-8191-B68EE7534FC6}" srcOrd="0" destOrd="0" parTransId="{7B2165DB-7D54-484D-B03E-960024A22482}" sibTransId="{25A51D10-CDAE-4450-8673-BFFB00431EC8}"/>
    <dgm:cxn modelId="{00BE8ADD-9625-4D76-A78D-3BDCDD21DE9B}" srcId="{395EE206-2D38-4C05-86EA-53346ACB7EBF}" destId="{CE698A51-2C7A-4319-8D73-C2FE85C0F60F}" srcOrd="5" destOrd="0" parTransId="{4A80BA46-C5E6-4AD9-B4F0-F3F1801E3C79}" sibTransId="{BF9D47F0-9C6D-4E59-BF20-45B7D255FA2A}"/>
    <dgm:cxn modelId="{CC4F5BE3-3625-424A-9A86-BEEF55CDC296}" type="presOf" srcId="{0A79CF75-12B2-4BE2-8191-B68EE7534FC6}" destId="{B5B7F936-09D9-457E-AC2B-E45FAD7C2F00}" srcOrd="0" destOrd="0" presId="urn:microsoft.com/office/officeart/2018/2/layout/IconVerticalSolidList"/>
    <dgm:cxn modelId="{236CC2ED-B73A-48EE-A560-DB24A8008913}" type="presOf" srcId="{1DC12D1E-6B5C-4074-BA77-B0557FDDB2EF}" destId="{4DDFCE42-A0B3-48BD-934C-3F11DB9C8678}" srcOrd="0" destOrd="0" presId="urn:microsoft.com/office/officeart/2018/2/layout/IconVerticalSolidList"/>
    <dgm:cxn modelId="{231DA7BB-8AD6-4485-9582-770C1F659E43}" type="presParOf" srcId="{02054588-E03B-4A55-9547-FC4BFDD11D11}" destId="{0CC56840-0CA8-4AED-8AF9-569C16021798}" srcOrd="0" destOrd="0" presId="urn:microsoft.com/office/officeart/2018/2/layout/IconVerticalSolidList"/>
    <dgm:cxn modelId="{3BC71DA1-950D-49DF-A3DE-66C812E747D7}" type="presParOf" srcId="{0CC56840-0CA8-4AED-8AF9-569C16021798}" destId="{596A4E53-69E8-4B1A-9EE9-237C4AF2A82A}" srcOrd="0" destOrd="0" presId="urn:microsoft.com/office/officeart/2018/2/layout/IconVerticalSolidList"/>
    <dgm:cxn modelId="{DDFCF2A5-23A2-42E6-81E1-FF77347DBDB3}" type="presParOf" srcId="{0CC56840-0CA8-4AED-8AF9-569C16021798}" destId="{FF4EBF95-9A00-4FDD-9959-02D73610154D}" srcOrd="1" destOrd="0" presId="urn:microsoft.com/office/officeart/2018/2/layout/IconVerticalSolidList"/>
    <dgm:cxn modelId="{DA071E24-DC3A-47BE-90A2-58C49A8A9221}" type="presParOf" srcId="{0CC56840-0CA8-4AED-8AF9-569C16021798}" destId="{D9B47756-2A5B-45F2-9CD6-2155C03DAD40}" srcOrd="2" destOrd="0" presId="urn:microsoft.com/office/officeart/2018/2/layout/IconVerticalSolidList"/>
    <dgm:cxn modelId="{33DBE638-2EEB-4B7A-BCAA-CE03B9DDBEDF}" type="presParOf" srcId="{0CC56840-0CA8-4AED-8AF9-569C16021798}" destId="{B5B7F936-09D9-457E-AC2B-E45FAD7C2F00}" srcOrd="3" destOrd="0" presId="urn:microsoft.com/office/officeart/2018/2/layout/IconVerticalSolidList"/>
    <dgm:cxn modelId="{BCA03EB1-C2BC-430A-91F0-B6BED28AE55D}" type="presParOf" srcId="{02054588-E03B-4A55-9547-FC4BFDD11D11}" destId="{8EB54892-8B1B-4977-9724-860B4191635C}" srcOrd="1" destOrd="0" presId="urn:microsoft.com/office/officeart/2018/2/layout/IconVerticalSolidList"/>
    <dgm:cxn modelId="{BB697F02-7ED9-4084-A4AA-06838BAC0F4F}" type="presParOf" srcId="{02054588-E03B-4A55-9547-FC4BFDD11D11}" destId="{3C9720F7-6F8D-41E0-BB9A-FE85887ED301}" srcOrd="2" destOrd="0" presId="urn:microsoft.com/office/officeart/2018/2/layout/IconVerticalSolidList"/>
    <dgm:cxn modelId="{6CC27079-B410-4F54-88ED-110BAF296762}" type="presParOf" srcId="{3C9720F7-6F8D-41E0-BB9A-FE85887ED301}" destId="{FAD7B5BA-DA75-45AD-8C33-DE0C66D9BD99}" srcOrd="0" destOrd="0" presId="urn:microsoft.com/office/officeart/2018/2/layout/IconVerticalSolidList"/>
    <dgm:cxn modelId="{C5736503-F525-417E-B8B0-225E12E453D6}" type="presParOf" srcId="{3C9720F7-6F8D-41E0-BB9A-FE85887ED301}" destId="{F5D2C2CC-AEFC-45BF-AB2B-F15767D39EE5}" srcOrd="1" destOrd="0" presId="urn:microsoft.com/office/officeart/2018/2/layout/IconVerticalSolidList"/>
    <dgm:cxn modelId="{8B36448D-3A02-452E-B216-A5D520108867}" type="presParOf" srcId="{3C9720F7-6F8D-41E0-BB9A-FE85887ED301}" destId="{F9FD63D0-29C6-4041-8085-7A4726E53936}" srcOrd="2" destOrd="0" presId="urn:microsoft.com/office/officeart/2018/2/layout/IconVerticalSolidList"/>
    <dgm:cxn modelId="{4E90653E-3A0D-4E8D-B748-527DD0C52E02}" type="presParOf" srcId="{3C9720F7-6F8D-41E0-BB9A-FE85887ED301}" destId="{60EFA371-27E7-4BA7-835B-32ADFC1EA84C}" srcOrd="3" destOrd="0" presId="urn:microsoft.com/office/officeart/2018/2/layout/IconVerticalSolidList"/>
    <dgm:cxn modelId="{5F37D7CA-E45F-4665-8A7A-C64EF036946B}" type="presParOf" srcId="{02054588-E03B-4A55-9547-FC4BFDD11D11}" destId="{38A2E2DB-322C-4B5A-9E46-6D4E175BB78A}" srcOrd="3" destOrd="0" presId="urn:microsoft.com/office/officeart/2018/2/layout/IconVerticalSolidList"/>
    <dgm:cxn modelId="{B36B9AAD-008A-45BF-B6CE-AE17DB7095EB}" type="presParOf" srcId="{02054588-E03B-4A55-9547-FC4BFDD11D11}" destId="{AD59C4F9-FA06-4A05-867E-DB9C72CAFDFA}" srcOrd="4" destOrd="0" presId="urn:microsoft.com/office/officeart/2018/2/layout/IconVerticalSolidList"/>
    <dgm:cxn modelId="{1D505C05-126D-4EC6-B906-CD0ACFB1BADB}" type="presParOf" srcId="{AD59C4F9-FA06-4A05-867E-DB9C72CAFDFA}" destId="{7EDA1658-166D-486C-B2AB-16E3547F338C}" srcOrd="0" destOrd="0" presId="urn:microsoft.com/office/officeart/2018/2/layout/IconVerticalSolidList"/>
    <dgm:cxn modelId="{FA8832E8-3830-47B6-8B28-EA656A64D967}" type="presParOf" srcId="{AD59C4F9-FA06-4A05-867E-DB9C72CAFDFA}" destId="{17479785-CA78-43BD-9DFF-57678C84E7D4}" srcOrd="1" destOrd="0" presId="urn:microsoft.com/office/officeart/2018/2/layout/IconVerticalSolidList"/>
    <dgm:cxn modelId="{15BADB21-D5D6-4FC4-8693-4908C14A2F4B}" type="presParOf" srcId="{AD59C4F9-FA06-4A05-867E-DB9C72CAFDFA}" destId="{232DD46C-B3AC-400A-AA60-778483BF6F13}" srcOrd="2" destOrd="0" presId="urn:microsoft.com/office/officeart/2018/2/layout/IconVerticalSolidList"/>
    <dgm:cxn modelId="{99AA1B5A-A665-4C5A-AFD5-1C7B6034021B}" type="presParOf" srcId="{AD59C4F9-FA06-4A05-867E-DB9C72CAFDFA}" destId="{5F5B73BF-B4B3-4392-9FC0-3B3248911E62}" srcOrd="3" destOrd="0" presId="urn:microsoft.com/office/officeart/2018/2/layout/IconVerticalSolidList"/>
    <dgm:cxn modelId="{A9EF4DAC-1E25-46C8-AA59-A49E75CBB569}" type="presParOf" srcId="{02054588-E03B-4A55-9547-FC4BFDD11D11}" destId="{54BBD70A-2294-4E9B-8371-1EAF450606E4}" srcOrd="5" destOrd="0" presId="urn:microsoft.com/office/officeart/2018/2/layout/IconVerticalSolidList"/>
    <dgm:cxn modelId="{B4A62DED-DD38-4D47-980F-0BCE58EEF63F}" type="presParOf" srcId="{02054588-E03B-4A55-9547-FC4BFDD11D11}" destId="{637ADCB9-2786-41C5-AD49-C81024D72DB7}" srcOrd="6" destOrd="0" presId="urn:microsoft.com/office/officeart/2018/2/layout/IconVerticalSolidList"/>
    <dgm:cxn modelId="{03632D35-A6EB-4148-8424-E3F2EEEE4306}" type="presParOf" srcId="{637ADCB9-2786-41C5-AD49-C81024D72DB7}" destId="{51EC21DF-6EB6-492F-A920-BB06E9D2F200}" srcOrd="0" destOrd="0" presId="urn:microsoft.com/office/officeart/2018/2/layout/IconVerticalSolidList"/>
    <dgm:cxn modelId="{49968462-6AC8-4085-B095-4CBB8BA794B4}" type="presParOf" srcId="{637ADCB9-2786-41C5-AD49-C81024D72DB7}" destId="{AA716392-2501-44DE-9566-4C89162DB24F}" srcOrd="1" destOrd="0" presId="urn:microsoft.com/office/officeart/2018/2/layout/IconVerticalSolidList"/>
    <dgm:cxn modelId="{32A098FC-8EDF-435E-B784-9F1CADD5597F}" type="presParOf" srcId="{637ADCB9-2786-41C5-AD49-C81024D72DB7}" destId="{89621749-A2F6-438B-B484-6634B668816D}" srcOrd="2" destOrd="0" presId="urn:microsoft.com/office/officeart/2018/2/layout/IconVerticalSolidList"/>
    <dgm:cxn modelId="{C808AD89-9B3A-42E2-9001-FCF8238E01BC}" type="presParOf" srcId="{637ADCB9-2786-41C5-AD49-C81024D72DB7}" destId="{AC723887-80FF-4F2E-946B-B620FDE54139}" srcOrd="3" destOrd="0" presId="urn:microsoft.com/office/officeart/2018/2/layout/IconVerticalSolidList"/>
    <dgm:cxn modelId="{7EF9D664-20B4-48A8-9F54-0E624BD9341B}" type="presParOf" srcId="{02054588-E03B-4A55-9547-FC4BFDD11D11}" destId="{E0677A58-14B7-4285-9CB5-D214636CDEE4}" srcOrd="7" destOrd="0" presId="urn:microsoft.com/office/officeart/2018/2/layout/IconVerticalSolidList"/>
    <dgm:cxn modelId="{3BB00F32-D41E-4289-B997-65BEE3C77FE5}" type="presParOf" srcId="{02054588-E03B-4A55-9547-FC4BFDD11D11}" destId="{9BB092A5-5C64-43B7-BE2B-34FE22840324}" srcOrd="8" destOrd="0" presId="urn:microsoft.com/office/officeart/2018/2/layout/IconVerticalSolidList"/>
    <dgm:cxn modelId="{B1FF7063-6EB3-4511-AEB8-632E33B0159B}" type="presParOf" srcId="{9BB092A5-5C64-43B7-BE2B-34FE22840324}" destId="{2B8DC603-8CA9-4572-BE16-D10F57DE0600}" srcOrd="0" destOrd="0" presId="urn:microsoft.com/office/officeart/2018/2/layout/IconVerticalSolidList"/>
    <dgm:cxn modelId="{E29ADE98-3FA3-4186-B5B0-6206666E8943}" type="presParOf" srcId="{9BB092A5-5C64-43B7-BE2B-34FE22840324}" destId="{73E18483-5F72-4413-951C-046439451479}" srcOrd="1" destOrd="0" presId="urn:microsoft.com/office/officeart/2018/2/layout/IconVerticalSolidList"/>
    <dgm:cxn modelId="{A613315F-2115-4B58-AC27-DD9D81314A3C}" type="presParOf" srcId="{9BB092A5-5C64-43B7-BE2B-34FE22840324}" destId="{538BCB67-5ECE-40D3-B808-494E0BCC6804}" srcOrd="2" destOrd="0" presId="urn:microsoft.com/office/officeart/2018/2/layout/IconVerticalSolidList"/>
    <dgm:cxn modelId="{3AA6EDA6-0EF0-4971-ADB1-C013D36E3F46}" type="presParOf" srcId="{9BB092A5-5C64-43B7-BE2B-34FE22840324}" destId="{4DDFCE42-A0B3-48BD-934C-3F11DB9C8678}" srcOrd="3" destOrd="0" presId="urn:microsoft.com/office/officeart/2018/2/layout/IconVerticalSolidList"/>
    <dgm:cxn modelId="{1F0112BD-223F-4AA0-816E-1E719C16AD9E}" type="presParOf" srcId="{02054588-E03B-4A55-9547-FC4BFDD11D11}" destId="{1FEF4FFC-1F51-4602-A817-D17240D5BF7A}" srcOrd="9" destOrd="0" presId="urn:microsoft.com/office/officeart/2018/2/layout/IconVerticalSolidList"/>
    <dgm:cxn modelId="{2D9BCCE1-21A7-4CB8-83AA-77113380560D}" type="presParOf" srcId="{02054588-E03B-4A55-9547-FC4BFDD11D11}" destId="{CC3EE6FF-782D-4ECB-B803-68BB55338B3B}" srcOrd="10" destOrd="0" presId="urn:microsoft.com/office/officeart/2018/2/layout/IconVerticalSolidList"/>
    <dgm:cxn modelId="{131718C3-914C-4D3C-87A6-BA47D99EAEC0}" type="presParOf" srcId="{CC3EE6FF-782D-4ECB-B803-68BB55338B3B}" destId="{B22DE69B-A9CA-45C1-821A-41C9106658D0}" srcOrd="0" destOrd="0" presId="urn:microsoft.com/office/officeart/2018/2/layout/IconVerticalSolidList"/>
    <dgm:cxn modelId="{481D0A9D-74D8-4172-BBCD-26AAEFB39C96}" type="presParOf" srcId="{CC3EE6FF-782D-4ECB-B803-68BB55338B3B}" destId="{57AF71DE-6DDA-4861-B274-80944F74E3A1}" srcOrd="1" destOrd="0" presId="urn:microsoft.com/office/officeart/2018/2/layout/IconVerticalSolidList"/>
    <dgm:cxn modelId="{8934DA9F-67F7-4BF8-BE50-3270474436F7}" type="presParOf" srcId="{CC3EE6FF-782D-4ECB-B803-68BB55338B3B}" destId="{7ABEB4E2-BE6F-477B-988B-7EB568E2BDF6}" srcOrd="2" destOrd="0" presId="urn:microsoft.com/office/officeart/2018/2/layout/IconVerticalSolidList"/>
    <dgm:cxn modelId="{52C4C7BD-BB96-4025-A0D2-A2849389E6CA}" type="presParOf" srcId="{CC3EE6FF-782D-4ECB-B803-68BB55338B3B}" destId="{B3795C44-79DA-401D-9AD6-8890C0CF334D}" srcOrd="3" destOrd="0" presId="urn:microsoft.com/office/officeart/2018/2/layout/IconVerticalSolidList"/>
    <dgm:cxn modelId="{A142BDCF-44FF-489F-A1D2-B8FE45F4E84F}" type="presParOf" srcId="{02054588-E03B-4A55-9547-FC4BFDD11D11}" destId="{86DDA45B-FE63-4130-B6AE-A731979C97EB}" srcOrd="11" destOrd="0" presId="urn:microsoft.com/office/officeart/2018/2/layout/IconVerticalSolidList"/>
    <dgm:cxn modelId="{5E0DF8D7-1606-4C6C-AE4B-53B83513F44D}" type="presParOf" srcId="{02054588-E03B-4A55-9547-FC4BFDD11D11}" destId="{535BAD05-34F5-47A7-968C-C8F281E6C173}" srcOrd="12" destOrd="0" presId="urn:microsoft.com/office/officeart/2018/2/layout/IconVerticalSolidList"/>
    <dgm:cxn modelId="{53132FDB-69BD-4131-BBD7-02520A36E604}" type="presParOf" srcId="{535BAD05-34F5-47A7-968C-C8F281E6C173}" destId="{3A540DB3-61D3-4FE4-B8F7-EF1F9729C13C}" srcOrd="0" destOrd="0" presId="urn:microsoft.com/office/officeart/2018/2/layout/IconVerticalSolidList"/>
    <dgm:cxn modelId="{BDF21A30-053E-4116-8055-2DBCE2F8A0F5}" type="presParOf" srcId="{535BAD05-34F5-47A7-968C-C8F281E6C173}" destId="{8B500FD8-5067-4680-8ACA-3A585EDC1A8B}" srcOrd="1" destOrd="0" presId="urn:microsoft.com/office/officeart/2018/2/layout/IconVerticalSolidList"/>
    <dgm:cxn modelId="{3E43C757-E75E-44BD-96C3-D01F1230E43F}" type="presParOf" srcId="{535BAD05-34F5-47A7-968C-C8F281E6C173}" destId="{491A76D1-477D-407E-80F5-D6370A29103D}" srcOrd="2" destOrd="0" presId="urn:microsoft.com/office/officeart/2018/2/layout/IconVerticalSolidList"/>
    <dgm:cxn modelId="{B257A1D5-33B2-46F8-B781-9BEB101F95F5}" type="presParOf" srcId="{535BAD05-34F5-47A7-968C-C8F281E6C173}" destId="{420D140E-59B2-42B1-9E10-9B1ADE3979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A4E53-69E8-4B1A-9EE9-237C4AF2A82A}">
      <dsp:nvSpPr>
        <dsp:cNvPr id="0" name=""/>
        <dsp:cNvSpPr/>
      </dsp:nvSpPr>
      <dsp:spPr>
        <a:xfrm>
          <a:off x="0" y="11754"/>
          <a:ext cx="4407678" cy="5417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EBF95-9A00-4FDD-9959-02D73610154D}">
      <dsp:nvSpPr>
        <dsp:cNvPr id="0" name=""/>
        <dsp:cNvSpPr/>
      </dsp:nvSpPr>
      <dsp:spPr>
        <a:xfrm>
          <a:off x="163886" y="122292"/>
          <a:ext cx="297975" cy="2979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7F936-09D9-457E-AC2B-E45FAD7C2F00}">
      <dsp:nvSpPr>
        <dsp:cNvPr id="0" name=""/>
        <dsp:cNvSpPr/>
      </dsp:nvSpPr>
      <dsp:spPr>
        <a:xfrm>
          <a:off x="625748" y="393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Height: 8’ Tall</a:t>
          </a:r>
        </a:p>
      </dsp:txBody>
      <dsp:txXfrm>
        <a:off x="625748" y="393"/>
        <a:ext cx="3781929" cy="541773"/>
      </dsp:txXfrm>
    </dsp:sp>
    <dsp:sp modelId="{FAD7B5BA-DA75-45AD-8C33-DE0C66D9BD99}">
      <dsp:nvSpPr>
        <dsp:cNvPr id="0" name=""/>
        <dsp:cNvSpPr/>
      </dsp:nvSpPr>
      <dsp:spPr>
        <a:xfrm>
          <a:off x="0" y="677611"/>
          <a:ext cx="4407678" cy="541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2C2CC-AEFC-45BF-AB2B-F15767D39EE5}">
      <dsp:nvSpPr>
        <dsp:cNvPr id="0" name=""/>
        <dsp:cNvSpPr/>
      </dsp:nvSpPr>
      <dsp:spPr>
        <a:xfrm>
          <a:off x="163886" y="799510"/>
          <a:ext cx="297975" cy="2979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FA371-27E7-4BA7-835B-32ADFC1EA84C}">
      <dsp:nvSpPr>
        <dsp:cNvPr id="0" name=""/>
        <dsp:cNvSpPr/>
      </dsp:nvSpPr>
      <dsp:spPr>
        <a:xfrm>
          <a:off x="625748" y="677611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Weight: 17 Pounds</a:t>
          </a:r>
        </a:p>
      </dsp:txBody>
      <dsp:txXfrm>
        <a:off x="625748" y="677611"/>
        <a:ext cx="3781929" cy="541773"/>
      </dsp:txXfrm>
    </dsp:sp>
    <dsp:sp modelId="{7EDA1658-166D-486C-B2AB-16E3547F338C}">
      <dsp:nvSpPr>
        <dsp:cNvPr id="0" name=""/>
        <dsp:cNvSpPr/>
      </dsp:nvSpPr>
      <dsp:spPr>
        <a:xfrm>
          <a:off x="0" y="1354828"/>
          <a:ext cx="4407678" cy="5417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79785-CA78-43BD-9DFF-57678C84E7D4}">
      <dsp:nvSpPr>
        <dsp:cNvPr id="0" name=""/>
        <dsp:cNvSpPr/>
      </dsp:nvSpPr>
      <dsp:spPr>
        <a:xfrm>
          <a:off x="163886" y="1476727"/>
          <a:ext cx="297975" cy="2979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B73BF-B4B3-4392-9FC0-3B3248911E62}">
      <dsp:nvSpPr>
        <dsp:cNvPr id="0" name=""/>
        <dsp:cNvSpPr/>
      </dsp:nvSpPr>
      <dsp:spPr>
        <a:xfrm>
          <a:off x="625748" y="1354828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Wattage: 216 Watts</a:t>
          </a:r>
        </a:p>
      </dsp:txBody>
      <dsp:txXfrm>
        <a:off x="625748" y="1354828"/>
        <a:ext cx="3781929" cy="541773"/>
      </dsp:txXfrm>
    </dsp:sp>
    <dsp:sp modelId="{51EC21DF-6EB6-492F-A920-BB06E9D2F200}">
      <dsp:nvSpPr>
        <dsp:cNvPr id="0" name=""/>
        <dsp:cNvSpPr/>
      </dsp:nvSpPr>
      <dsp:spPr>
        <a:xfrm>
          <a:off x="0" y="2032046"/>
          <a:ext cx="4407678" cy="5417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16392-2501-44DE-9566-4C89162DB24F}">
      <dsp:nvSpPr>
        <dsp:cNvPr id="0" name=""/>
        <dsp:cNvSpPr/>
      </dsp:nvSpPr>
      <dsp:spPr>
        <a:xfrm>
          <a:off x="163886" y="2153945"/>
          <a:ext cx="297975" cy="2979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23887-80FF-4F2E-946B-B620FDE54139}">
      <dsp:nvSpPr>
        <dsp:cNvPr id="0" name=""/>
        <dsp:cNvSpPr/>
      </dsp:nvSpPr>
      <dsp:spPr>
        <a:xfrm>
          <a:off x="625748" y="2032046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Voltage: 120V AC</a:t>
          </a:r>
        </a:p>
      </dsp:txBody>
      <dsp:txXfrm>
        <a:off x="625748" y="2032046"/>
        <a:ext cx="3781929" cy="541773"/>
      </dsp:txXfrm>
    </dsp:sp>
    <dsp:sp modelId="{2B8DC603-8CA9-4572-BE16-D10F57DE0600}">
      <dsp:nvSpPr>
        <dsp:cNvPr id="0" name=""/>
        <dsp:cNvSpPr/>
      </dsp:nvSpPr>
      <dsp:spPr>
        <a:xfrm>
          <a:off x="0" y="2709263"/>
          <a:ext cx="4407678" cy="54177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18483-5F72-4413-951C-046439451479}">
      <dsp:nvSpPr>
        <dsp:cNvPr id="0" name=""/>
        <dsp:cNvSpPr/>
      </dsp:nvSpPr>
      <dsp:spPr>
        <a:xfrm>
          <a:off x="163886" y="2831162"/>
          <a:ext cx="297975" cy="2979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FCE42-A0B3-48BD-934C-3F11DB9C8678}">
      <dsp:nvSpPr>
        <dsp:cNvPr id="0" name=""/>
        <dsp:cNvSpPr/>
      </dsp:nvSpPr>
      <dsp:spPr>
        <a:xfrm>
          <a:off x="625748" y="2709263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Output: 18,000 Lumens</a:t>
          </a:r>
        </a:p>
      </dsp:txBody>
      <dsp:txXfrm>
        <a:off x="625748" y="2709263"/>
        <a:ext cx="3781929" cy="541773"/>
      </dsp:txXfrm>
    </dsp:sp>
    <dsp:sp modelId="{B22DE69B-A9CA-45C1-821A-41C9106658D0}">
      <dsp:nvSpPr>
        <dsp:cNvPr id="0" name=""/>
        <dsp:cNvSpPr/>
      </dsp:nvSpPr>
      <dsp:spPr>
        <a:xfrm>
          <a:off x="0" y="3386480"/>
          <a:ext cx="4407678" cy="5417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F71DE-6DDA-4861-B274-80944F74E3A1}">
      <dsp:nvSpPr>
        <dsp:cNvPr id="0" name=""/>
        <dsp:cNvSpPr/>
      </dsp:nvSpPr>
      <dsp:spPr>
        <a:xfrm>
          <a:off x="163886" y="3508380"/>
          <a:ext cx="297975" cy="2979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95C44-79DA-401D-9AD6-8890C0CF334D}">
      <dsp:nvSpPr>
        <dsp:cNvPr id="0" name=""/>
        <dsp:cNvSpPr/>
      </dsp:nvSpPr>
      <dsp:spPr>
        <a:xfrm>
          <a:off x="625748" y="3386480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Area: 4000 Square Feet</a:t>
          </a:r>
        </a:p>
      </dsp:txBody>
      <dsp:txXfrm>
        <a:off x="625748" y="3386480"/>
        <a:ext cx="3781929" cy="541773"/>
      </dsp:txXfrm>
    </dsp:sp>
    <dsp:sp modelId="{3A540DB3-61D3-4FE4-B8F7-EF1F9729C13C}">
      <dsp:nvSpPr>
        <dsp:cNvPr id="0" name=""/>
        <dsp:cNvSpPr/>
      </dsp:nvSpPr>
      <dsp:spPr>
        <a:xfrm>
          <a:off x="0" y="4063698"/>
          <a:ext cx="4407678" cy="541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00FD8-5067-4680-8ACA-3A585EDC1A8B}">
      <dsp:nvSpPr>
        <dsp:cNvPr id="0" name=""/>
        <dsp:cNvSpPr/>
      </dsp:nvSpPr>
      <dsp:spPr>
        <a:xfrm>
          <a:off x="163886" y="4185597"/>
          <a:ext cx="297975" cy="29797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D140E-59B2-42B1-9E10-9B1ADE39792C}">
      <dsp:nvSpPr>
        <dsp:cNvPr id="0" name=""/>
        <dsp:cNvSpPr/>
      </dsp:nvSpPr>
      <dsp:spPr>
        <a:xfrm>
          <a:off x="625748" y="4063698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Footprint: 18” x 18” x 9”</a:t>
          </a:r>
        </a:p>
      </dsp:txBody>
      <dsp:txXfrm>
        <a:off x="625748" y="4063698"/>
        <a:ext cx="3781929" cy="541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A4E53-69E8-4B1A-9EE9-237C4AF2A82A}">
      <dsp:nvSpPr>
        <dsp:cNvPr id="0" name=""/>
        <dsp:cNvSpPr/>
      </dsp:nvSpPr>
      <dsp:spPr>
        <a:xfrm>
          <a:off x="0" y="11754"/>
          <a:ext cx="4407678" cy="5417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EBF95-9A00-4FDD-9959-02D73610154D}">
      <dsp:nvSpPr>
        <dsp:cNvPr id="0" name=""/>
        <dsp:cNvSpPr/>
      </dsp:nvSpPr>
      <dsp:spPr>
        <a:xfrm>
          <a:off x="163886" y="122292"/>
          <a:ext cx="297975" cy="2979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7F936-09D9-457E-AC2B-E45FAD7C2F00}">
      <dsp:nvSpPr>
        <dsp:cNvPr id="0" name=""/>
        <dsp:cNvSpPr/>
      </dsp:nvSpPr>
      <dsp:spPr>
        <a:xfrm>
          <a:off x="625748" y="393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Height: 9’-9” Tall</a:t>
          </a:r>
        </a:p>
      </dsp:txBody>
      <dsp:txXfrm>
        <a:off x="625748" y="393"/>
        <a:ext cx="3781929" cy="541773"/>
      </dsp:txXfrm>
    </dsp:sp>
    <dsp:sp modelId="{FAD7B5BA-DA75-45AD-8C33-DE0C66D9BD99}">
      <dsp:nvSpPr>
        <dsp:cNvPr id="0" name=""/>
        <dsp:cNvSpPr/>
      </dsp:nvSpPr>
      <dsp:spPr>
        <a:xfrm>
          <a:off x="0" y="677611"/>
          <a:ext cx="4407678" cy="541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2C2CC-AEFC-45BF-AB2B-F15767D39EE5}">
      <dsp:nvSpPr>
        <dsp:cNvPr id="0" name=""/>
        <dsp:cNvSpPr/>
      </dsp:nvSpPr>
      <dsp:spPr>
        <a:xfrm>
          <a:off x="163886" y="799510"/>
          <a:ext cx="297975" cy="2979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FA371-27E7-4BA7-835B-32ADFC1EA84C}">
      <dsp:nvSpPr>
        <dsp:cNvPr id="0" name=""/>
        <dsp:cNvSpPr/>
      </dsp:nvSpPr>
      <dsp:spPr>
        <a:xfrm>
          <a:off x="625748" y="677611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Weight: 29 Pounds</a:t>
          </a:r>
        </a:p>
      </dsp:txBody>
      <dsp:txXfrm>
        <a:off x="625748" y="677611"/>
        <a:ext cx="3781929" cy="541773"/>
      </dsp:txXfrm>
    </dsp:sp>
    <dsp:sp modelId="{7EDA1658-166D-486C-B2AB-16E3547F338C}">
      <dsp:nvSpPr>
        <dsp:cNvPr id="0" name=""/>
        <dsp:cNvSpPr/>
      </dsp:nvSpPr>
      <dsp:spPr>
        <a:xfrm>
          <a:off x="0" y="1354828"/>
          <a:ext cx="4407678" cy="5417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79785-CA78-43BD-9DFF-57678C84E7D4}">
      <dsp:nvSpPr>
        <dsp:cNvPr id="0" name=""/>
        <dsp:cNvSpPr/>
      </dsp:nvSpPr>
      <dsp:spPr>
        <a:xfrm>
          <a:off x="163886" y="1476727"/>
          <a:ext cx="297975" cy="2979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B73BF-B4B3-4392-9FC0-3B3248911E62}">
      <dsp:nvSpPr>
        <dsp:cNvPr id="0" name=""/>
        <dsp:cNvSpPr/>
      </dsp:nvSpPr>
      <dsp:spPr>
        <a:xfrm>
          <a:off x="625748" y="1354828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Wattage: 336 Watts</a:t>
          </a:r>
        </a:p>
      </dsp:txBody>
      <dsp:txXfrm>
        <a:off x="625748" y="1354828"/>
        <a:ext cx="3781929" cy="541773"/>
      </dsp:txXfrm>
    </dsp:sp>
    <dsp:sp modelId="{51EC21DF-6EB6-492F-A920-BB06E9D2F200}">
      <dsp:nvSpPr>
        <dsp:cNvPr id="0" name=""/>
        <dsp:cNvSpPr/>
      </dsp:nvSpPr>
      <dsp:spPr>
        <a:xfrm>
          <a:off x="0" y="2032046"/>
          <a:ext cx="4407678" cy="5417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16392-2501-44DE-9566-4C89162DB24F}">
      <dsp:nvSpPr>
        <dsp:cNvPr id="0" name=""/>
        <dsp:cNvSpPr/>
      </dsp:nvSpPr>
      <dsp:spPr>
        <a:xfrm>
          <a:off x="163886" y="2153945"/>
          <a:ext cx="297975" cy="2979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23887-80FF-4F2E-946B-B620FDE54139}">
      <dsp:nvSpPr>
        <dsp:cNvPr id="0" name=""/>
        <dsp:cNvSpPr/>
      </dsp:nvSpPr>
      <dsp:spPr>
        <a:xfrm>
          <a:off x="625748" y="2032046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Voltage: 120V AC</a:t>
          </a:r>
        </a:p>
      </dsp:txBody>
      <dsp:txXfrm>
        <a:off x="625748" y="2032046"/>
        <a:ext cx="3781929" cy="541773"/>
      </dsp:txXfrm>
    </dsp:sp>
    <dsp:sp modelId="{2B8DC603-8CA9-4572-BE16-D10F57DE0600}">
      <dsp:nvSpPr>
        <dsp:cNvPr id="0" name=""/>
        <dsp:cNvSpPr/>
      </dsp:nvSpPr>
      <dsp:spPr>
        <a:xfrm>
          <a:off x="0" y="2709263"/>
          <a:ext cx="4407678" cy="54177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18483-5F72-4413-951C-046439451479}">
      <dsp:nvSpPr>
        <dsp:cNvPr id="0" name=""/>
        <dsp:cNvSpPr/>
      </dsp:nvSpPr>
      <dsp:spPr>
        <a:xfrm>
          <a:off x="163886" y="2831162"/>
          <a:ext cx="297975" cy="2979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FCE42-A0B3-48BD-934C-3F11DB9C8678}">
      <dsp:nvSpPr>
        <dsp:cNvPr id="0" name=""/>
        <dsp:cNvSpPr/>
      </dsp:nvSpPr>
      <dsp:spPr>
        <a:xfrm>
          <a:off x="625748" y="2709263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Output: 37,200 Lumens</a:t>
          </a:r>
        </a:p>
      </dsp:txBody>
      <dsp:txXfrm>
        <a:off x="625748" y="2709263"/>
        <a:ext cx="3781929" cy="541773"/>
      </dsp:txXfrm>
    </dsp:sp>
    <dsp:sp modelId="{B22DE69B-A9CA-45C1-821A-41C9106658D0}">
      <dsp:nvSpPr>
        <dsp:cNvPr id="0" name=""/>
        <dsp:cNvSpPr/>
      </dsp:nvSpPr>
      <dsp:spPr>
        <a:xfrm>
          <a:off x="0" y="3386480"/>
          <a:ext cx="4407678" cy="5417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F71DE-6DDA-4861-B274-80944F74E3A1}">
      <dsp:nvSpPr>
        <dsp:cNvPr id="0" name=""/>
        <dsp:cNvSpPr/>
      </dsp:nvSpPr>
      <dsp:spPr>
        <a:xfrm>
          <a:off x="163886" y="3508380"/>
          <a:ext cx="297975" cy="2979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95C44-79DA-401D-9AD6-8890C0CF334D}">
      <dsp:nvSpPr>
        <dsp:cNvPr id="0" name=""/>
        <dsp:cNvSpPr/>
      </dsp:nvSpPr>
      <dsp:spPr>
        <a:xfrm>
          <a:off x="625748" y="3386480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Area: 6000 Square Feet</a:t>
          </a:r>
        </a:p>
      </dsp:txBody>
      <dsp:txXfrm>
        <a:off x="625748" y="3386480"/>
        <a:ext cx="3781929" cy="541773"/>
      </dsp:txXfrm>
    </dsp:sp>
    <dsp:sp modelId="{3A540DB3-61D3-4FE4-B8F7-EF1F9729C13C}">
      <dsp:nvSpPr>
        <dsp:cNvPr id="0" name=""/>
        <dsp:cNvSpPr/>
      </dsp:nvSpPr>
      <dsp:spPr>
        <a:xfrm>
          <a:off x="0" y="4063698"/>
          <a:ext cx="4407678" cy="541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00FD8-5067-4680-8ACA-3A585EDC1A8B}">
      <dsp:nvSpPr>
        <dsp:cNvPr id="0" name=""/>
        <dsp:cNvSpPr/>
      </dsp:nvSpPr>
      <dsp:spPr>
        <a:xfrm>
          <a:off x="163886" y="4185597"/>
          <a:ext cx="297975" cy="29797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D140E-59B2-42B1-9E10-9B1ADE39792C}">
      <dsp:nvSpPr>
        <dsp:cNvPr id="0" name=""/>
        <dsp:cNvSpPr/>
      </dsp:nvSpPr>
      <dsp:spPr>
        <a:xfrm>
          <a:off x="625748" y="4063698"/>
          <a:ext cx="3781929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Footprint: 20” x 20” x 18”</a:t>
          </a:r>
        </a:p>
      </dsp:txBody>
      <dsp:txXfrm>
        <a:off x="625748" y="4063698"/>
        <a:ext cx="3781929" cy="5417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A4E53-69E8-4B1A-9EE9-237C4AF2A82A}">
      <dsp:nvSpPr>
        <dsp:cNvPr id="0" name=""/>
        <dsp:cNvSpPr/>
      </dsp:nvSpPr>
      <dsp:spPr>
        <a:xfrm>
          <a:off x="0" y="7425"/>
          <a:ext cx="4367919" cy="5417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EBF95-9A00-4FDD-9959-02D73610154D}">
      <dsp:nvSpPr>
        <dsp:cNvPr id="0" name=""/>
        <dsp:cNvSpPr/>
      </dsp:nvSpPr>
      <dsp:spPr>
        <a:xfrm>
          <a:off x="163886" y="122292"/>
          <a:ext cx="297975" cy="2979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7F936-09D9-457E-AC2B-E45FAD7C2F00}">
      <dsp:nvSpPr>
        <dsp:cNvPr id="0" name=""/>
        <dsp:cNvSpPr/>
      </dsp:nvSpPr>
      <dsp:spPr>
        <a:xfrm>
          <a:off x="625748" y="393"/>
          <a:ext cx="3742170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Height: 12’ Tall</a:t>
          </a:r>
        </a:p>
      </dsp:txBody>
      <dsp:txXfrm>
        <a:off x="625748" y="393"/>
        <a:ext cx="3742170" cy="541773"/>
      </dsp:txXfrm>
    </dsp:sp>
    <dsp:sp modelId="{FAD7B5BA-DA75-45AD-8C33-DE0C66D9BD99}">
      <dsp:nvSpPr>
        <dsp:cNvPr id="0" name=""/>
        <dsp:cNvSpPr/>
      </dsp:nvSpPr>
      <dsp:spPr>
        <a:xfrm>
          <a:off x="0" y="677611"/>
          <a:ext cx="4367919" cy="541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2C2CC-AEFC-45BF-AB2B-F15767D39EE5}">
      <dsp:nvSpPr>
        <dsp:cNvPr id="0" name=""/>
        <dsp:cNvSpPr/>
      </dsp:nvSpPr>
      <dsp:spPr>
        <a:xfrm>
          <a:off x="163886" y="799510"/>
          <a:ext cx="297975" cy="2979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FA371-27E7-4BA7-835B-32ADFC1EA84C}">
      <dsp:nvSpPr>
        <dsp:cNvPr id="0" name=""/>
        <dsp:cNvSpPr/>
      </dsp:nvSpPr>
      <dsp:spPr>
        <a:xfrm>
          <a:off x="625748" y="677611"/>
          <a:ext cx="3742170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Weight: 64 Pounds</a:t>
          </a:r>
        </a:p>
      </dsp:txBody>
      <dsp:txXfrm>
        <a:off x="625748" y="677611"/>
        <a:ext cx="3742170" cy="541773"/>
      </dsp:txXfrm>
    </dsp:sp>
    <dsp:sp modelId="{7EDA1658-166D-486C-B2AB-16E3547F338C}">
      <dsp:nvSpPr>
        <dsp:cNvPr id="0" name=""/>
        <dsp:cNvSpPr/>
      </dsp:nvSpPr>
      <dsp:spPr>
        <a:xfrm>
          <a:off x="0" y="1354828"/>
          <a:ext cx="4367919" cy="5417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79785-CA78-43BD-9DFF-57678C84E7D4}">
      <dsp:nvSpPr>
        <dsp:cNvPr id="0" name=""/>
        <dsp:cNvSpPr/>
      </dsp:nvSpPr>
      <dsp:spPr>
        <a:xfrm>
          <a:off x="163886" y="1476727"/>
          <a:ext cx="297975" cy="2979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B73BF-B4B3-4392-9FC0-3B3248911E62}">
      <dsp:nvSpPr>
        <dsp:cNvPr id="0" name=""/>
        <dsp:cNvSpPr/>
      </dsp:nvSpPr>
      <dsp:spPr>
        <a:xfrm>
          <a:off x="625748" y="1354828"/>
          <a:ext cx="3742170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Wattage: 860 Watts</a:t>
          </a:r>
        </a:p>
      </dsp:txBody>
      <dsp:txXfrm>
        <a:off x="625748" y="1354828"/>
        <a:ext cx="3742170" cy="541773"/>
      </dsp:txXfrm>
    </dsp:sp>
    <dsp:sp modelId="{51EC21DF-6EB6-492F-A920-BB06E9D2F200}">
      <dsp:nvSpPr>
        <dsp:cNvPr id="0" name=""/>
        <dsp:cNvSpPr/>
      </dsp:nvSpPr>
      <dsp:spPr>
        <a:xfrm>
          <a:off x="0" y="2032046"/>
          <a:ext cx="4367919" cy="5417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16392-2501-44DE-9566-4C89162DB24F}">
      <dsp:nvSpPr>
        <dsp:cNvPr id="0" name=""/>
        <dsp:cNvSpPr/>
      </dsp:nvSpPr>
      <dsp:spPr>
        <a:xfrm>
          <a:off x="163886" y="2153945"/>
          <a:ext cx="297975" cy="2979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23887-80FF-4F2E-946B-B620FDE54139}">
      <dsp:nvSpPr>
        <dsp:cNvPr id="0" name=""/>
        <dsp:cNvSpPr/>
      </dsp:nvSpPr>
      <dsp:spPr>
        <a:xfrm>
          <a:off x="625748" y="2032046"/>
          <a:ext cx="3742170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Voltage: 120V AC</a:t>
          </a:r>
        </a:p>
      </dsp:txBody>
      <dsp:txXfrm>
        <a:off x="625748" y="2032046"/>
        <a:ext cx="3742170" cy="541773"/>
      </dsp:txXfrm>
    </dsp:sp>
    <dsp:sp modelId="{2B8DC603-8CA9-4572-BE16-D10F57DE0600}">
      <dsp:nvSpPr>
        <dsp:cNvPr id="0" name=""/>
        <dsp:cNvSpPr/>
      </dsp:nvSpPr>
      <dsp:spPr>
        <a:xfrm>
          <a:off x="0" y="2709263"/>
          <a:ext cx="4367919" cy="54177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18483-5F72-4413-951C-046439451479}">
      <dsp:nvSpPr>
        <dsp:cNvPr id="0" name=""/>
        <dsp:cNvSpPr/>
      </dsp:nvSpPr>
      <dsp:spPr>
        <a:xfrm>
          <a:off x="163886" y="2831162"/>
          <a:ext cx="297975" cy="2979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FCE42-A0B3-48BD-934C-3F11DB9C8678}">
      <dsp:nvSpPr>
        <dsp:cNvPr id="0" name=""/>
        <dsp:cNvSpPr/>
      </dsp:nvSpPr>
      <dsp:spPr>
        <a:xfrm>
          <a:off x="625748" y="2709263"/>
          <a:ext cx="3742170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Output: 74,400 Lumens</a:t>
          </a:r>
        </a:p>
      </dsp:txBody>
      <dsp:txXfrm>
        <a:off x="625748" y="2709263"/>
        <a:ext cx="3742170" cy="541773"/>
      </dsp:txXfrm>
    </dsp:sp>
    <dsp:sp modelId="{B22DE69B-A9CA-45C1-821A-41C9106658D0}">
      <dsp:nvSpPr>
        <dsp:cNvPr id="0" name=""/>
        <dsp:cNvSpPr/>
      </dsp:nvSpPr>
      <dsp:spPr>
        <a:xfrm>
          <a:off x="0" y="3386480"/>
          <a:ext cx="4367919" cy="5417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F71DE-6DDA-4861-B274-80944F74E3A1}">
      <dsp:nvSpPr>
        <dsp:cNvPr id="0" name=""/>
        <dsp:cNvSpPr/>
      </dsp:nvSpPr>
      <dsp:spPr>
        <a:xfrm>
          <a:off x="163886" y="3508380"/>
          <a:ext cx="297975" cy="2979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95C44-79DA-401D-9AD6-8890C0CF334D}">
      <dsp:nvSpPr>
        <dsp:cNvPr id="0" name=""/>
        <dsp:cNvSpPr/>
      </dsp:nvSpPr>
      <dsp:spPr>
        <a:xfrm>
          <a:off x="625748" y="3386480"/>
          <a:ext cx="3742170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Area: 13,000 Square Feet</a:t>
          </a:r>
        </a:p>
      </dsp:txBody>
      <dsp:txXfrm>
        <a:off x="625748" y="3386480"/>
        <a:ext cx="3742170" cy="541773"/>
      </dsp:txXfrm>
    </dsp:sp>
    <dsp:sp modelId="{3A540DB3-61D3-4FE4-B8F7-EF1F9729C13C}">
      <dsp:nvSpPr>
        <dsp:cNvPr id="0" name=""/>
        <dsp:cNvSpPr/>
      </dsp:nvSpPr>
      <dsp:spPr>
        <a:xfrm>
          <a:off x="0" y="4063698"/>
          <a:ext cx="4367919" cy="541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00FD8-5067-4680-8ACA-3A585EDC1A8B}">
      <dsp:nvSpPr>
        <dsp:cNvPr id="0" name=""/>
        <dsp:cNvSpPr/>
      </dsp:nvSpPr>
      <dsp:spPr>
        <a:xfrm>
          <a:off x="163886" y="4185597"/>
          <a:ext cx="297975" cy="29797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D140E-59B2-42B1-9E10-9B1ADE39792C}">
      <dsp:nvSpPr>
        <dsp:cNvPr id="0" name=""/>
        <dsp:cNvSpPr/>
      </dsp:nvSpPr>
      <dsp:spPr>
        <a:xfrm>
          <a:off x="625748" y="4063698"/>
          <a:ext cx="3742170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Footprint: 28” x 28” x 24”</a:t>
          </a:r>
        </a:p>
      </dsp:txBody>
      <dsp:txXfrm>
        <a:off x="625748" y="4063698"/>
        <a:ext cx="3742170" cy="5417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A4E53-69E8-4B1A-9EE9-237C4AF2A82A}">
      <dsp:nvSpPr>
        <dsp:cNvPr id="0" name=""/>
        <dsp:cNvSpPr/>
      </dsp:nvSpPr>
      <dsp:spPr>
        <a:xfrm>
          <a:off x="0" y="0"/>
          <a:ext cx="4396317" cy="5417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EBF95-9A00-4FDD-9959-02D73610154D}">
      <dsp:nvSpPr>
        <dsp:cNvPr id="0" name=""/>
        <dsp:cNvSpPr/>
      </dsp:nvSpPr>
      <dsp:spPr>
        <a:xfrm>
          <a:off x="163886" y="122292"/>
          <a:ext cx="297975" cy="2979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7F936-09D9-457E-AC2B-E45FAD7C2F00}">
      <dsp:nvSpPr>
        <dsp:cNvPr id="0" name=""/>
        <dsp:cNvSpPr/>
      </dsp:nvSpPr>
      <dsp:spPr>
        <a:xfrm>
          <a:off x="625748" y="393"/>
          <a:ext cx="3770568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Height: 14’ Tall</a:t>
          </a:r>
        </a:p>
      </dsp:txBody>
      <dsp:txXfrm>
        <a:off x="625748" y="393"/>
        <a:ext cx="3770568" cy="541773"/>
      </dsp:txXfrm>
    </dsp:sp>
    <dsp:sp modelId="{FAD7B5BA-DA75-45AD-8C33-DE0C66D9BD99}">
      <dsp:nvSpPr>
        <dsp:cNvPr id="0" name=""/>
        <dsp:cNvSpPr/>
      </dsp:nvSpPr>
      <dsp:spPr>
        <a:xfrm>
          <a:off x="0" y="677611"/>
          <a:ext cx="4396317" cy="541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2C2CC-AEFC-45BF-AB2B-F15767D39EE5}">
      <dsp:nvSpPr>
        <dsp:cNvPr id="0" name=""/>
        <dsp:cNvSpPr/>
      </dsp:nvSpPr>
      <dsp:spPr>
        <a:xfrm>
          <a:off x="163886" y="799510"/>
          <a:ext cx="297975" cy="2979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FA371-27E7-4BA7-835B-32ADFC1EA84C}">
      <dsp:nvSpPr>
        <dsp:cNvPr id="0" name=""/>
        <dsp:cNvSpPr/>
      </dsp:nvSpPr>
      <dsp:spPr>
        <a:xfrm>
          <a:off x="625748" y="677611"/>
          <a:ext cx="3770568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Weight: 72 Pounds</a:t>
          </a:r>
        </a:p>
      </dsp:txBody>
      <dsp:txXfrm>
        <a:off x="625748" y="677611"/>
        <a:ext cx="3770568" cy="541773"/>
      </dsp:txXfrm>
    </dsp:sp>
    <dsp:sp modelId="{7EDA1658-166D-486C-B2AB-16E3547F338C}">
      <dsp:nvSpPr>
        <dsp:cNvPr id="0" name=""/>
        <dsp:cNvSpPr/>
      </dsp:nvSpPr>
      <dsp:spPr>
        <a:xfrm>
          <a:off x="0" y="1354828"/>
          <a:ext cx="4396317" cy="5417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79785-CA78-43BD-9DFF-57678C84E7D4}">
      <dsp:nvSpPr>
        <dsp:cNvPr id="0" name=""/>
        <dsp:cNvSpPr/>
      </dsp:nvSpPr>
      <dsp:spPr>
        <a:xfrm>
          <a:off x="163886" y="1476727"/>
          <a:ext cx="297975" cy="2979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B73BF-B4B3-4392-9FC0-3B3248911E62}">
      <dsp:nvSpPr>
        <dsp:cNvPr id="0" name=""/>
        <dsp:cNvSpPr/>
      </dsp:nvSpPr>
      <dsp:spPr>
        <a:xfrm>
          <a:off x="625748" y="1354828"/>
          <a:ext cx="3770568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Wattage: 1,100 Watts</a:t>
          </a:r>
        </a:p>
      </dsp:txBody>
      <dsp:txXfrm>
        <a:off x="625748" y="1354828"/>
        <a:ext cx="3770568" cy="541773"/>
      </dsp:txXfrm>
    </dsp:sp>
    <dsp:sp modelId="{51EC21DF-6EB6-492F-A920-BB06E9D2F200}">
      <dsp:nvSpPr>
        <dsp:cNvPr id="0" name=""/>
        <dsp:cNvSpPr/>
      </dsp:nvSpPr>
      <dsp:spPr>
        <a:xfrm>
          <a:off x="0" y="2032046"/>
          <a:ext cx="4396317" cy="5417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16392-2501-44DE-9566-4C89162DB24F}">
      <dsp:nvSpPr>
        <dsp:cNvPr id="0" name=""/>
        <dsp:cNvSpPr/>
      </dsp:nvSpPr>
      <dsp:spPr>
        <a:xfrm>
          <a:off x="163886" y="2153945"/>
          <a:ext cx="297975" cy="2979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23887-80FF-4F2E-946B-B620FDE54139}">
      <dsp:nvSpPr>
        <dsp:cNvPr id="0" name=""/>
        <dsp:cNvSpPr/>
      </dsp:nvSpPr>
      <dsp:spPr>
        <a:xfrm>
          <a:off x="625748" y="2032046"/>
          <a:ext cx="3770568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Voltage: 120V AC</a:t>
          </a:r>
        </a:p>
      </dsp:txBody>
      <dsp:txXfrm>
        <a:off x="625748" y="2032046"/>
        <a:ext cx="3770568" cy="541773"/>
      </dsp:txXfrm>
    </dsp:sp>
    <dsp:sp modelId="{2B8DC603-8CA9-4572-BE16-D10F57DE0600}">
      <dsp:nvSpPr>
        <dsp:cNvPr id="0" name=""/>
        <dsp:cNvSpPr/>
      </dsp:nvSpPr>
      <dsp:spPr>
        <a:xfrm>
          <a:off x="0" y="2709263"/>
          <a:ext cx="4396317" cy="54177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18483-5F72-4413-951C-046439451479}">
      <dsp:nvSpPr>
        <dsp:cNvPr id="0" name=""/>
        <dsp:cNvSpPr/>
      </dsp:nvSpPr>
      <dsp:spPr>
        <a:xfrm>
          <a:off x="163886" y="2831162"/>
          <a:ext cx="297975" cy="2979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FCE42-A0B3-48BD-934C-3F11DB9C8678}">
      <dsp:nvSpPr>
        <dsp:cNvPr id="0" name=""/>
        <dsp:cNvSpPr/>
      </dsp:nvSpPr>
      <dsp:spPr>
        <a:xfrm>
          <a:off x="625748" y="2709263"/>
          <a:ext cx="3770568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Output: 111,000 Lumens</a:t>
          </a:r>
        </a:p>
      </dsp:txBody>
      <dsp:txXfrm>
        <a:off x="625748" y="2709263"/>
        <a:ext cx="3770568" cy="541773"/>
      </dsp:txXfrm>
    </dsp:sp>
    <dsp:sp modelId="{B22DE69B-A9CA-45C1-821A-41C9106658D0}">
      <dsp:nvSpPr>
        <dsp:cNvPr id="0" name=""/>
        <dsp:cNvSpPr/>
      </dsp:nvSpPr>
      <dsp:spPr>
        <a:xfrm>
          <a:off x="0" y="3386480"/>
          <a:ext cx="4396317" cy="5417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F71DE-6DDA-4861-B274-80944F74E3A1}">
      <dsp:nvSpPr>
        <dsp:cNvPr id="0" name=""/>
        <dsp:cNvSpPr/>
      </dsp:nvSpPr>
      <dsp:spPr>
        <a:xfrm>
          <a:off x="163886" y="3508380"/>
          <a:ext cx="297975" cy="2979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95C44-79DA-401D-9AD6-8890C0CF334D}">
      <dsp:nvSpPr>
        <dsp:cNvPr id="0" name=""/>
        <dsp:cNvSpPr/>
      </dsp:nvSpPr>
      <dsp:spPr>
        <a:xfrm>
          <a:off x="625748" y="3386480"/>
          <a:ext cx="3770568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Area: 18,000 Square Feet</a:t>
          </a:r>
        </a:p>
      </dsp:txBody>
      <dsp:txXfrm>
        <a:off x="625748" y="3386480"/>
        <a:ext cx="3770568" cy="541773"/>
      </dsp:txXfrm>
    </dsp:sp>
    <dsp:sp modelId="{3A540DB3-61D3-4FE4-B8F7-EF1F9729C13C}">
      <dsp:nvSpPr>
        <dsp:cNvPr id="0" name=""/>
        <dsp:cNvSpPr/>
      </dsp:nvSpPr>
      <dsp:spPr>
        <a:xfrm>
          <a:off x="0" y="4063698"/>
          <a:ext cx="4396317" cy="541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00FD8-5067-4680-8ACA-3A585EDC1A8B}">
      <dsp:nvSpPr>
        <dsp:cNvPr id="0" name=""/>
        <dsp:cNvSpPr/>
      </dsp:nvSpPr>
      <dsp:spPr>
        <a:xfrm>
          <a:off x="163886" y="4185597"/>
          <a:ext cx="297975" cy="29797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D140E-59B2-42B1-9E10-9B1ADE39792C}">
      <dsp:nvSpPr>
        <dsp:cNvPr id="0" name=""/>
        <dsp:cNvSpPr/>
      </dsp:nvSpPr>
      <dsp:spPr>
        <a:xfrm>
          <a:off x="625748" y="4063698"/>
          <a:ext cx="3770568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Footprint: 28” x 28” x 24”</a:t>
          </a:r>
        </a:p>
      </dsp:txBody>
      <dsp:txXfrm>
        <a:off x="625748" y="4063698"/>
        <a:ext cx="3770568" cy="541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9296-04E7-4462-B0A2-DAF5F1071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630" y="4363271"/>
            <a:ext cx="10200986" cy="1066801"/>
          </a:xfrm>
        </p:spPr>
        <p:txBody>
          <a:bodyPr>
            <a:normAutofit/>
          </a:bodyPr>
          <a:lstStyle/>
          <a:p>
            <a:r>
              <a:rPr lang="en-US" b="1" dirty="0" err="1"/>
              <a:t>Airlight</a:t>
            </a:r>
            <a:r>
              <a:rPr lang="en-US" b="1" dirty="0"/>
              <a:t> series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6072B-FDA2-4705-8F0B-0100E64DA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262" y="5516211"/>
            <a:ext cx="9333722" cy="722243"/>
          </a:xfrm>
        </p:spPr>
        <p:txBody>
          <a:bodyPr>
            <a:normAutofit/>
          </a:bodyPr>
          <a:lstStyle/>
          <a:p>
            <a:r>
              <a:rPr lang="en-US" b="1" dirty="0"/>
              <a:t>The worlds most portable light tower</a:t>
            </a:r>
          </a:p>
          <a:p>
            <a:endParaRPr lang="en-US" b="1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C069419-B83B-4E10-A3EF-91A86B5D3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738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1821D1-B224-40F3-9C13-EBDDBC8A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487" y="-22106"/>
            <a:ext cx="4874456" cy="43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770D1-8A3F-4212-97BE-0E95F21A3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317" y="889145"/>
            <a:ext cx="5213603" cy="265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agonHD promo">
            <a:hlinkClick r:id="" action="ppaction://media"/>
            <a:extLst>
              <a:ext uri="{FF2B5EF4-FFF2-40B4-BE49-F238E27FC236}">
                <a16:creationId xmlns:a16="http://schemas.microsoft.com/office/drawing/2014/main" id="{5F6F3082-41FE-43A6-82BA-46EC7FE9DE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13" y="288387"/>
            <a:ext cx="10835773" cy="6094543"/>
          </a:xfrm>
        </p:spPr>
      </p:pic>
    </p:spTree>
    <p:extLst>
      <p:ext uri="{BB962C8B-B14F-4D97-AF65-F5344CB8AC3E}">
        <p14:creationId xmlns:p14="http://schemas.microsoft.com/office/powerpoint/2010/main" val="2075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A98E3-E12F-4D98-9EEE-A4CCA9DD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059934" cy="367590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Airlight FLASH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F19840-4A08-4233-A2A4-D5E6D730DC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711965"/>
              </p:ext>
            </p:extLst>
          </p:nvPr>
        </p:nvGraphicFramePr>
        <p:xfrm>
          <a:off x="7371613" y="1058005"/>
          <a:ext cx="4407678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AD99F53E-A6CC-41E8-BB4B-B9EE8BAD1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291" y="361654"/>
            <a:ext cx="1369490" cy="6963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83072A-BFC1-4689-9F4A-0E03FCB4B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8749"/>
          <a:stretch/>
        </p:blipFill>
        <p:spPr bwMode="auto">
          <a:xfrm>
            <a:off x="11083" y="3438525"/>
            <a:ext cx="7104612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35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A98E3-E12F-4D98-9EEE-A4CCA9DD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059934" cy="367590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 err="1"/>
              <a:t>Airlight</a:t>
            </a:r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B48FD21-A67C-4454-920D-645E60EF6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8354"/>
            <a:ext cx="7241364" cy="406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F19840-4A08-4233-A2A4-D5E6D730DC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645971"/>
              </p:ext>
            </p:extLst>
          </p:nvPr>
        </p:nvGraphicFramePr>
        <p:xfrm>
          <a:off x="7371613" y="1058005"/>
          <a:ext cx="4407678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AD99F53E-A6CC-41E8-BB4B-B9EE8BAD1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291" y="361654"/>
            <a:ext cx="1369490" cy="69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1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A98E3-E12F-4D98-9EEE-A4CCA9DD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059934" cy="367590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 err="1"/>
              <a:t>Airlight</a:t>
            </a:r>
            <a:r>
              <a:rPr lang="en-US" sz="4000" b="1" dirty="0"/>
              <a:t> pro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EFF1C7-E732-4AEA-AA41-5C471449F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26984"/>
            <a:ext cx="6503029" cy="43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F19840-4A08-4233-A2A4-D5E6D730DC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228947"/>
              </p:ext>
            </p:extLst>
          </p:nvPr>
        </p:nvGraphicFramePr>
        <p:xfrm>
          <a:off x="7372287" y="961454"/>
          <a:ext cx="4367919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7A39EED-6E0C-4990-B5D8-99F0E7C48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291" y="361654"/>
            <a:ext cx="1369490" cy="69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3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A98E3-E12F-4D98-9EEE-A4CCA9DD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310335" cy="367590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 err="1"/>
              <a:t>Airlight</a:t>
            </a:r>
            <a:r>
              <a:rPr lang="en-US" sz="4000" b="1" dirty="0"/>
              <a:t> pro Max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F19840-4A08-4233-A2A4-D5E6D730DC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865023"/>
              </p:ext>
            </p:extLst>
          </p:nvPr>
        </p:nvGraphicFramePr>
        <p:xfrm>
          <a:off x="7394331" y="1126067"/>
          <a:ext cx="4396317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036C3B5-BA3E-42C7-B896-56B8FFD32A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79"/>
          <a:stretch/>
        </p:blipFill>
        <p:spPr>
          <a:xfrm>
            <a:off x="0" y="3202517"/>
            <a:ext cx="7275443" cy="3655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90495E-4106-4944-9017-1A812CBBC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291" y="361654"/>
            <a:ext cx="1369490" cy="69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8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ounded Rectangle 7">
            <a:extLst>
              <a:ext uri="{FF2B5EF4-FFF2-40B4-BE49-F238E27FC236}">
                <a16:creationId xmlns:a16="http://schemas.microsoft.com/office/drawing/2014/main" id="{08CDF525-A3AC-435F-8260-FE2D9C34E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0720"/>
            <a:ext cx="10928687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36C952-8CC4-4BAC-8770-4B7415A55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r="-1" b="1380"/>
          <a:stretch/>
        </p:blipFill>
        <p:spPr bwMode="auto">
          <a:xfrm>
            <a:off x="1127344" y="1103321"/>
            <a:ext cx="9960933" cy="462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6662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162</Words>
  <Application>Microsoft Office PowerPoint</Application>
  <PresentationFormat>Widescreen</PresentationFormat>
  <Paragraphs>34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Mesh</vt:lpstr>
      <vt:lpstr>Airlight series</vt:lpstr>
      <vt:lpstr>PowerPoint Presentation</vt:lpstr>
      <vt:lpstr>Airlight FLASH</vt:lpstr>
      <vt:lpstr>Airlight</vt:lpstr>
      <vt:lpstr>Airlight pro</vt:lpstr>
      <vt:lpstr>Airlight pro Max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Airlight series</dc:title>
  <dc:creator>Daniel Moyers</dc:creator>
  <cp:lastModifiedBy>Daniel Moyers</cp:lastModifiedBy>
  <cp:revision>4</cp:revision>
  <dcterms:created xsi:type="dcterms:W3CDTF">2019-12-11T23:52:51Z</dcterms:created>
  <dcterms:modified xsi:type="dcterms:W3CDTF">2022-02-04T17:23:56Z</dcterms:modified>
</cp:coreProperties>
</file>